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1985" r:id="rId3"/>
    <p:sldId id="1987" r:id="rId4"/>
    <p:sldId id="1988" r:id="rId5"/>
    <p:sldId id="1989" r:id="rId6"/>
    <p:sldId id="277" r:id="rId7"/>
    <p:sldId id="272" r:id="rId8"/>
    <p:sldId id="258" r:id="rId9"/>
    <p:sldId id="276" r:id="rId10"/>
    <p:sldId id="267" r:id="rId11"/>
    <p:sldId id="265" r:id="rId12"/>
    <p:sldId id="257" r:id="rId13"/>
    <p:sldId id="279" r:id="rId14"/>
    <p:sldId id="283" r:id="rId15"/>
    <p:sldId id="260" r:id="rId16"/>
    <p:sldId id="269" r:id="rId17"/>
    <p:sldId id="271" r:id="rId18"/>
    <p:sldId id="261" r:id="rId19"/>
    <p:sldId id="278" r:id="rId20"/>
    <p:sldId id="1990" r:id="rId21"/>
    <p:sldId id="262" r:id="rId2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0099CC"/>
    <a:srgbClr val="33CCCC"/>
    <a:srgbClr val="FF0066"/>
    <a:srgbClr val="CC0066"/>
    <a:srgbClr val="FF9900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 varScale="1">
        <p:scale>
          <a:sx n="74" d="100"/>
          <a:sy n="74" d="100"/>
        </p:scale>
        <p:origin x="45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7871D2-100B-4387-9713-1828558C447C}" type="doc">
      <dgm:prSet loTypeId="urn:microsoft.com/office/officeart/2005/8/layout/hList1" loCatId="list" qsTypeId="urn:microsoft.com/office/officeart/2005/8/quickstyle/3d2" qsCatId="3D" csTypeId="urn:microsoft.com/office/officeart/2005/8/colors/accent4_1" csCatId="accent4" phldr="1"/>
      <dgm:spPr/>
      <dgm:t>
        <a:bodyPr/>
        <a:lstStyle/>
        <a:p>
          <a:endParaRPr lang="es-MX"/>
        </a:p>
      </dgm:t>
    </dgm:pt>
    <dgm:pt modelId="{2F73A9DD-8318-4A48-B2D4-E3341F2AC1EA}">
      <dgm:prSet phldrT="[Texto]"/>
      <dgm:spPr>
        <a:solidFill>
          <a:srgbClr val="FFC000"/>
        </a:solidFill>
      </dgm:spPr>
      <dgm:t>
        <a:bodyPr/>
        <a:lstStyle/>
        <a:p>
          <a:r>
            <a:rPr lang="es-MX" b="1" dirty="0"/>
            <a:t>1. Agente de cambio: </a:t>
          </a:r>
        </a:p>
      </dgm:t>
    </dgm:pt>
    <dgm:pt modelId="{1DF3F942-899F-4464-8AA1-9892E17E514A}" type="parTrans" cxnId="{2C7FC2DA-3FD6-4AD8-9885-D79EA8870E10}">
      <dgm:prSet/>
      <dgm:spPr/>
      <dgm:t>
        <a:bodyPr/>
        <a:lstStyle/>
        <a:p>
          <a:endParaRPr lang="es-MX"/>
        </a:p>
      </dgm:t>
    </dgm:pt>
    <dgm:pt modelId="{2A641E58-3674-4060-87B6-3C7DA8386CDF}" type="sibTrans" cxnId="{2C7FC2DA-3FD6-4AD8-9885-D79EA8870E10}">
      <dgm:prSet/>
      <dgm:spPr/>
      <dgm:t>
        <a:bodyPr/>
        <a:lstStyle/>
        <a:p>
          <a:endParaRPr lang="es-MX"/>
        </a:p>
      </dgm:t>
    </dgm:pt>
    <dgm:pt modelId="{69BB5BF8-9E8F-4A9E-8F33-BA5A11C32ECE}">
      <dgm:prSet phldrT="[Texto]"/>
      <dgm:spPr/>
      <dgm:t>
        <a:bodyPr/>
        <a:lstStyle/>
        <a:p>
          <a:r>
            <a:rPr lang="es-MX" b="1"/>
            <a:t>independencia,</a:t>
          </a:r>
          <a:endParaRPr lang="es-MX" b="1" dirty="0"/>
        </a:p>
      </dgm:t>
    </dgm:pt>
    <dgm:pt modelId="{B13F26D6-9F31-489C-B182-FD8EDF005B06}" type="parTrans" cxnId="{644D70D8-71A2-4C35-B57D-75C59482373D}">
      <dgm:prSet/>
      <dgm:spPr/>
      <dgm:t>
        <a:bodyPr/>
        <a:lstStyle/>
        <a:p>
          <a:endParaRPr lang="es-MX"/>
        </a:p>
      </dgm:t>
    </dgm:pt>
    <dgm:pt modelId="{6CCE7427-A0EA-4225-8F11-3D4FEDD9509A}" type="sibTrans" cxnId="{644D70D8-71A2-4C35-B57D-75C59482373D}">
      <dgm:prSet/>
      <dgm:spPr/>
      <dgm:t>
        <a:bodyPr/>
        <a:lstStyle/>
        <a:p>
          <a:endParaRPr lang="es-MX"/>
        </a:p>
      </dgm:t>
    </dgm:pt>
    <dgm:pt modelId="{4DBBEA7C-2B87-4D66-9C68-48F22AD309E7}">
      <dgm:prSet phldrT="[Texto]"/>
      <dgm:spPr>
        <a:solidFill>
          <a:srgbClr val="FFC000"/>
        </a:solidFill>
      </dgm:spPr>
      <dgm:t>
        <a:bodyPr/>
        <a:lstStyle/>
        <a:p>
          <a:r>
            <a:rPr lang="es-MX" b="1" dirty="0"/>
            <a:t>2. Toma de decisiones: </a:t>
          </a:r>
        </a:p>
      </dgm:t>
    </dgm:pt>
    <dgm:pt modelId="{9037FFB7-D021-4553-8D08-89A0AE295A9D}" type="parTrans" cxnId="{2303F31B-CA44-4728-AC7F-A836630555D4}">
      <dgm:prSet/>
      <dgm:spPr/>
      <dgm:t>
        <a:bodyPr/>
        <a:lstStyle/>
        <a:p>
          <a:endParaRPr lang="es-MX"/>
        </a:p>
      </dgm:t>
    </dgm:pt>
    <dgm:pt modelId="{E6676CAE-F739-4046-A565-64BED1402352}" type="sibTrans" cxnId="{2303F31B-CA44-4728-AC7F-A836630555D4}">
      <dgm:prSet/>
      <dgm:spPr/>
      <dgm:t>
        <a:bodyPr/>
        <a:lstStyle/>
        <a:p>
          <a:endParaRPr lang="es-MX"/>
        </a:p>
      </dgm:t>
    </dgm:pt>
    <dgm:pt modelId="{6661E522-9519-43E2-AA20-2B1AD92FD169}">
      <dgm:prSet phldrT="[Texto]"/>
      <dgm:spPr/>
      <dgm:t>
        <a:bodyPr/>
        <a:lstStyle/>
        <a:p>
          <a:r>
            <a:rPr lang="es-MX" b="1"/>
            <a:t>identificación de problemas –</a:t>
          </a:r>
          <a:endParaRPr lang="es-MX" b="1" dirty="0"/>
        </a:p>
      </dgm:t>
    </dgm:pt>
    <dgm:pt modelId="{5E5189DF-3470-4AE2-AE94-CB090CC4E01B}" type="parTrans" cxnId="{9F3B92E5-5C4E-47BC-8D19-97B89887039B}">
      <dgm:prSet/>
      <dgm:spPr/>
      <dgm:t>
        <a:bodyPr/>
        <a:lstStyle/>
        <a:p>
          <a:endParaRPr lang="es-MX"/>
        </a:p>
      </dgm:t>
    </dgm:pt>
    <dgm:pt modelId="{CCC86F09-0E2B-48FA-91C6-720385FDC07A}" type="sibTrans" cxnId="{9F3B92E5-5C4E-47BC-8D19-97B89887039B}">
      <dgm:prSet/>
      <dgm:spPr/>
      <dgm:t>
        <a:bodyPr/>
        <a:lstStyle/>
        <a:p>
          <a:endParaRPr lang="es-MX"/>
        </a:p>
      </dgm:t>
    </dgm:pt>
    <dgm:pt modelId="{EE1C9AF7-53DE-4A0E-8ABE-EA495A727841}">
      <dgm:prSet phldrT="[Texto]"/>
      <dgm:spPr>
        <a:solidFill>
          <a:srgbClr val="FFC000"/>
        </a:solidFill>
      </dgm:spPr>
      <dgm:t>
        <a:bodyPr/>
        <a:lstStyle/>
        <a:p>
          <a:r>
            <a:rPr lang="es-MX" b="1" dirty="0"/>
            <a:t>3. Conocimiento de sí mismo: </a:t>
          </a:r>
        </a:p>
      </dgm:t>
    </dgm:pt>
    <dgm:pt modelId="{3B81562F-54D4-4533-9D84-43559488AB6D}" type="parTrans" cxnId="{60763424-E130-4BB5-AF1E-0C63B6C39262}">
      <dgm:prSet/>
      <dgm:spPr/>
      <dgm:t>
        <a:bodyPr/>
        <a:lstStyle/>
        <a:p>
          <a:endParaRPr lang="es-MX"/>
        </a:p>
      </dgm:t>
    </dgm:pt>
    <dgm:pt modelId="{C622F6E3-EC3C-4705-AFBC-EAD2586D3E3F}" type="sibTrans" cxnId="{60763424-E130-4BB5-AF1E-0C63B6C39262}">
      <dgm:prSet/>
      <dgm:spPr/>
      <dgm:t>
        <a:bodyPr/>
        <a:lstStyle/>
        <a:p>
          <a:endParaRPr lang="es-MX"/>
        </a:p>
      </dgm:t>
    </dgm:pt>
    <dgm:pt modelId="{02BCAD09-EB8B-4FF1-87BA-F3754A1A3033}">
      <dgm:prSet phldrT="[Texto]"/>
      <dgm:spPr/>
      <dgm:t>
        <a:bodyPr/>
        <a:lstStyle/>
        <a:p>
          <a:r>
            <a:rPr lang="es-MX" b="1" dirty="0"/>
            <a:t>adaptabilidad,</a:t>
          </a:r>
        </a:p>
      </dgm:t>
    </dgm:pt>
    <dgm:pt modelId="{E6AFA053-F7CA-4C2C-815D-14278918C352}" type="parTrans" cxnId="{F27E26CB-29D3-48B5-AEE1-ACA49313865D}">
      <dgm:prSet/>
      <dgm:spPr/>
      <dgm:t>
        <a:bodyPr/>
        <a:lstStyle/>
        <a:p>
          <a:endParaRPr lang="es-MX"/>
        </a:p>
      </dgm:t>
    </dgm:pt>
    <dgm:pt modelId="{4D95184E-2EB8-44FC-AD5B-79E10CF6E13E}" type="sibTrans" cxnId="{F27E26CB-29D3-48B5-AEE1-ACA49313865D}">
      <dgm:prSet/>
      <dgm:spPr/>
      <dgm:t>
        <a:bodyPr/>
        <a:lstStyle/>
        <a:p>
          <a:endParaRPr lang="es-MX"/>
        </a:p>
      </dgm:t>
    </dgm:pt>
    <dgm:pt modelId="{3882457B-1713-4ED9-B0CD-E579460714D3}">
      <dgm:prSet phldrT="[Texto]"/>
      <dgm:spPr/>
      <dgm:t>
        <a:bodyPr/>
        <a:lstStyle/>
        <a:p>
          <a:r>
            <a:rPr lang="es-MX" b="1"/>
            <a:t>desarrollo de personas,</a:t>
          </a:r>
          <a:endParaRPr lang="es-MX" b="1" dirty="0"/>
        </a:p>
      </dgm:t>
    </dgm:pt>
    <dgm:pt modelId="{975BC2C8-F639-4257-94AC-11A59581C3D4}" type="parTrans" cxnId="{FB28FE3B-B646-4CD7-A476-2BD1E3D3257E}">
      <dgm:prSet/>
      <dgm:spPr/>
      <dgm:t>
        <a:bodyPr/>
        <a:lstStyle/>
        <a:p>
          <a:endParaRPr lang="es-MX"/>
        </a:p>
      </dgm:t>
    </dgm:pt>
    <dgm:pt modelId="{B4A2CA47-D699-4CDC-8A47-DCAB99662D12}" type="sibTrans" cxnId="{FB28FE3B-B646-4CD7-A476-2BD1E3D3257E}">
      <dgm:prSet/>
      <dgm:spPr/>
      <dgm:t>
        <a:bodyPr/>
        <a:lstStyle/>
        <a:p>
          <a:endParaRPr lang="es-MX"/>
        </a:p>
      </dgm:t>
    </dgm:pt>
    <dgm:pt modelId="{684CC657-8687-410E-A09A-A62497A81FD3}">
      <dgm:prSet phldrT="[Texto]"/>
      <dgm:spPr/>
      <dgm:t>
        <a:bodyPr/>
        <a:lstStyle/>
        <a:p>
          <a:r>
            <a:rPr lang="es-MX" b="1"/>
            <a:t>desarrollo de alianzas estratégicas,</a:t>
          </a:r>
          <a:endParaRPr lang="es-MX" b="1" dirty="0"/>
        </a:p>
      </dgm:t>
    </dgm:pt>
    <dgm:pt modelId="{D1362BB6-4903-4613-AF4B-AB8513FF6C82}" type="parTrans" cxnId="{110EC5E5-14B1-4D07-A65C-2EB539F69E5A}">
      <dgm:prSet/>
      <dgm:spPr/>
      <dgm:t>
        <a:bodyPr/>
        <a:lstStyle/>
        <a:p>
          <a:endParaRPr lang="es-MX"/>
        </a:p>
      </dgm:t>
    </dgm:pt>
    <dgm:pt modelId="{74499539-F97A-46E3-BD60-3D0392AD4660}" type="sibTrans" cxnId="{110EC5E5-14B1-4D07-A65C-2EB539F69E5A}">
      <dgm:prSet/>
      <dgm:spPr/>
      <dgm:t>
        <a:bodyPr/>
        <a:lstStyle/>
        <a:p>
          <a:endParaRPr lang="es-MX"/>
        </a:p>
      </dgm:t>
    </dgm:pt>
    <dgm:pt modelId="{B56E5E1B-3A8D-48DB-A003-B8E40B7A973F}">
      <dgm:prSet phldrT="[Texto]"/>
      <dgm:spPr/>
      <dgm:t>
        <a:bodyPr/>
        <a:lstStyle/>
        <a:p>
          <a:r>
            <a:rPr lang="es-MX" b="1"/>
            <a:t>pensamiento sistémico</a:t>
          </a:r>
          <a:endParaRPr lang="es-MX" b="1" dirty="0"/>
        </a:p>
      </dgm:t>
    </dgm:pt>
    <dgm:pt modelId="{1357F27B-550C-45DC-B6D0-9945F956D549}" type="parTrans" cxnId="{7F790220-23CD-4758-843D-7801CF26D7E2}">
      <dgm:prSet/>
      <dgm:spPr/>
      <dgm:t>
        <a:bodyPr/>
        <a:lstStyle/>
        <a:p>
          <a:endParaRPr lang="es-MX"/>
        </a:p>
      </dgm:t>
    </dgm:pt>
    <dgm:pt modelId="{6DD7E82F-187E-4D00-9FF3-775F526D67DA}" type="sibTrans" cxnId="{7F790220-23CD-4758-843D-7801CF26D7E2}">
      <dgm:prSet/>
      <dgm:spPr/>
      <dgm:t>
        <a:bodyPr/>
        <a:lstStyle/>
        <a:p>
          <a:endParaRPr lang="es-MX"/>
        </a:p>
      </dgm:t>
    </dgm:pt>
    <dgm:pt modelId="{7B0CE1FC-DD23-4C4C-8E91-91AC6D89A00B}">
      <dgm:prSet phldrT="[Texto]"/>
      <dgm:spPr/>
      <dgm:t>
        <a:bodyPr/>
        <a:lstStyle/>
        <a:p>
          <a:r>
            <a:rPr lang="es-MX" b="1"/>
            <a:t>diagnóstico,</a:t>
          </a:r>
          <a:endParaRPr lang="es-MX" b="1" dirty="0"/>
        </a:p>
      </dgm:t>
    </dgm:pt>
    <dgm:pt modelId="{6CF4BBF9-F745-4A65-BCCD-3643C172C34F}" type="parTrans" cxnId="{65ECB818-448B-4EBF-89CB-C3BB197BE3DB}">
      <dgm:prSet/>
      <dgm:spPr/>
      <dgm:t>
        <a:bodyPr/>
        <a:lstStyle/>
        <a:p>
          <a:endParaRPr lang="es-MX"/>
        </a:p>
      </dgm:t>
    </dgm:pt>
    <dgm:pt modelId="{95661704-D3AE-4BC3-8A92-A0E75025E1A7}" type="sibTrans" cxnId="{65ECB818-448B-4EBF-89CB-C3BB197BE3DB}">
      <dgm:prSet/>
      <dgm:spPr/>
      <dgm:t>
        <a:bodyPr/>
        <a:lstStyle/>
        <a:p>
          <a:endParaRPr lang="es-MX"/>
        </a:p>
      </dgm:t>
    </dgm:pt>
    <dgm:pt modelId="{90EDC03B-1236-4BAF-A894-601CFEBD5721}">
      <dgm:prSet phldrT="[Texto]"/>
      <dgm:spPr/>
      <dgm:t>
        <a:bodyPr/>
        <a:lstStyle/>
        <a:p>
          <a:r>
            <a:rPr lang="es-MX" b="1"/>
            <a:t>generación de alternativas de solución, </a:t>
          </a:r>
          <a:endParaRPr lang="es-MX" b="1" dirty="0"/>
        </a:p>
      </dgm:t>
    </dgm:pt>
    <dgm:pt modelId="{5756F1B4-7FD3-4A1A-8E36-D6900AEC8B29}" type="parTrans" cxnId="{9919B147-E856-4861-9722-D1B0D83C4976}">
      <dgm:prSet/>
      <dgm:spPr/>
      <dgm:t>
        <a:bodyPr/>
        <a:lstStyle/>
        <a:p>
          <a:endParaRPr lang="es-MX"/>
        </a:p>
      </dgm:t>
    </dgm:pt>
    <dgm:pt modelId="{3AD46003-2EE6-4D20-95F1-C4CE74100B1D}" type="sibTrans" cxnId="{9919B147-E856-4861-9722-D1B0D83C4976}">
      <dgm:prSet/>
      <dgm:spPr/>
      <dgm:t>
        <a:bodyPr/>
        <a:lstStyle/>
        <a:p>
          <a:endParaRPr lang="es-MX"/>
        </a:p>
      </dgm:t>
    </dgm:pt>
    <dgm:pt modelId="{6EDB1E76-50B7-4198-9D83-B485A0C43FB6}">
      <dgm:prSet phldrT="[Texto]"/>
      <dgm:spPr/>
      <dgm:t>
        <a:bodyPr/>
        <a:lstStyle/>
        <a:p>
          <a:r>
            <a:rPr lang="es-MX" b="1"/>
            <a:t>evaluación de alternativas,</a:t>
          </a:r>
          <a:endParaRPr lang="es-MX" b="1" dirty="0"/>
        </a:p>
      </dgm:t>
    </dgm:pt>
    <dgm:pt modelId="{E8407E6D-CF20-4E55-B418-40F8F9FDBFB6}" type="parTrans" cxnId="{8E9D979D-54AD-4706-8C19-42EE82BF2F49}">
      <dgm:prSet/>
      <dgm:spPr/>
      <dgm:t>
        <a:bodyPr/>
        <a:lstStyle/>
        <a:p>
          <a:endParaRPr lang="es-MX"/>
        </a:p>
      </dgm:t>
    </dgm:pt>
    <dgm:pt modelId="{76DB5E36-EA3E-4CF8-BA2A-6A8553D6982C}" type="sibTrans" cxnId="{8E9D979D-54AD-4706-8C19-42EE82BF2F49}">
      <dgm:prSet/>
      <dgm:spPr/>
      <dgm:t>
        <a:bodyPr/>
        <a:lstStyle/>
        <a:p>
          <a:endParaRPr lang="es-MX"/>
        </a:p>
      </dgm:t>
    </dgm:pt>
    <dgm:pt modelId="{142E48AE-8FE7-47EB-9DDB-EE69F893FCE0}">
      <dgm:prSet phldrT="[Texto]"/>
      <dgm:spPr/>
      <dgm:t>
        <a:bodyPr/>
        <a:lstStyle/>
        <a:p>
          <a:r>
            <a:rPr lang="es-MX" b="1"/>
            <a:t>selección de la alternativa viable,</a:t>
          </a:r>
          <a:endParaRPr lang="es-MX" b="1" dirty="0"/>
        </a:p>
      </dgm:t>
    </dgm:pt>
    <dgm:pt modelId="{2EB2F2C5-0AA8-449B-8272-81FF52264320}" type="parTrans" cxnId="{CF0A85EA-E416-4983-9D95-9B598D80AD98}">
      <dgm:prSet/>
      <dgm:spPr/>
      <dgm:t>
        <a:bodyPr/>
        <a:lstStyle/>
        <a:p>
          <a:endParaRPr lang="es-MX"/>
        </a:p>
      </dgm:t>
    </dgm:pt>
    <dgm:pt modelId="{284E5553-6058-4586-96E7-621796EA5ABC}" type="sibTrans" cxnId="{CF0A85EA-E416-4983-9D95-9B598D80AD98}">
      <dgm:prSet/>
      <dgm:spPr/>
      <dgm:t>
        <a:bodyPr/>
        <a:lstStyle/>
        <a:p>
          <a:endParaRPr lang="es-MX"/>
        </a:p>
      </dgm:t>
    </dgm:pt>
    <dgm:pt modelId="{A387BC21-4644-4519-80F8-0B11C4750D07}">
      <dgm:prSet phldrT="[Texto]"/>
      <dgm:spPr/>
      <dgm:t>
        <a:bodyPr/>
        <a:lstStyle/>
        <a:p>
          <a:r>
            <a:rPr lang="es-MX" b="1"/>
            <a:t>implementación de la decisión, </a:t>
          </a:r>
          <a:endParaRPr lang="es-MX" b="1" dirty="0"/>
        </a:p>
      </dgm:t>
    </dgm:pt>
    <dgm:pt modelId="{5FC3A78C-E4BB-402C-BC8C-5EE3A3F460C4}" type="parTrans" cxnId="{9139D08C-B288-4F32-B191-924CA6898811}">
      <dgm:prSet/>
      <dgm:spPr/>
      <dgm:t>
        <a:bodyPr/>
        <a:lstStyle/>
        <a:p>
          <a:endParaRPr lang="es-MX"/>
        </a:p>
      </dgm:t>
    </dgm:pt>
    <dgm:pt modelId="{5A20F450-5C59-4A07-B6D0-A0F79CAFE5C9}" type="sibTrans" cxnId="{9139D08C-B288-4F32-B191-924CA6898811}">
      <dgm:prSet/>
      <dgm:spPr/>
      <dgm:t>
        <a:bodyPr/>
        <a:lstStyle/>
        <a:p>
          <a:endParaRPr lang="es-MX"/>
        </a:p>
      </dgm:t>
    </dgm:pt>
    <dgm:pt modelId="{D53DA1CC-1E21-4FA0-98F5-3FE4B9C55C96}">
      <dgm:prSet phldrT="[Texto]"/>
      <dgm:spPr/>
      <dgm:t>
        <a:bodyPr/>
        <a:lstStyle/>
        <a:p>
          <a:r>
            <a:rPr lang="es-MX" b="1"/>
            <a:t>recolección de evidencias, </a:t>
          </a:r>
          <a:endParaRPr lang="es-MX" b="1" dirty="0"/>
        </a:p>
      </dgm:t>
    </dgm:pt>
    <dgm:pt modelId="{BFCF6433-B9BE-4CC9-95DD-0243E7EA938C}" type="parTrans" cxnId="{A45FF980-55B6-4058-B3D9-707487334771}">
      <dgm:prSet/>
      <dgm:spPr/>
      <dgm:t>
        <a:bodyPr/>
        <a:lstStyle/>
        <a:p>
          <a:endParaRPr lang="es-MX"/>
        </a:p>
      </dgm:t>
    </dgm:pt>
    <dgm:pt modelId="{F8928320-6E80-4C8C-931C-66309555A557}" type="sibTrans" cxnId="{A45FF980-55B6-4058-B3D9-707487334771}">
      <dgm:prSet/>
      <dgm:spPr/>
      <dgm:t>
        <a:bodyPr/>
        <a:lstStyle/>
        <a:p>
          <a:endParaRPr lang="es-MX"/>
        </a:p>
      </dgm:t>
    </dgm:pt>
    <dgm:pt modelId="{A5D97A00-7AB8-4F05-89A6-2B76ACEC0F00}">
      <dgm:prSet phldrT="[Texto]"/>
      <dgm:spPr/>
      <dgm:t>
        <a:bodyPr/>
        <a:lstStyle/>
        <a:p>
          <a:r>
            <a:rPr lang="es-MX" b="1"/>
            <a:t>evaluación de impactos. </a:t>
          </a:r>
          <a:endParaRPr lang="es-MX" b="1" dirty="0"/>
        </a:p>
      </dgm:t>
    </dgm:pt>
    <dgm:pt modelId="{02DC893C-1544-4140-8FEE-EC404E6F33BF}" type="parTrans" cxnId="{41D2C826-AA8C-45B5-A0EE-3FF5AE1FE22B}">
      <dgm:prSet/>
      <dgm:spPr/>
      <dgm:t>
        <a:bodyPr/>
        <a:lstStyle/>
        <a:p>
          <a:endParaRPr lang="es-MX"/>
        </a:p>
      </dgm:t>
    </dgm:pt>
    <dgm:pt modelId="{35DABF50-B9F5-49B6-9611-F31D1E826800}" type="sibTrans" cxnId="{41D2C826-AA8C-45B5-A0EE-3FF5AE1FE22B}">
      <dgm:prSet/>
      <dgm:spPr/>
      <dgm:t>
        <a:bodyPr/>
        <a:lstStyle/>
        <a:p>
          <a:endParaRPr lang="es-MX"/>
        </a:p>
      </dgm:t>
    </dgm:pt>
    <dgm:pt modelId="{24D14704-CF1C-474A-8744-113441EB2384}">
      <dgm:prSet phldrT="[Texto]"/>
      <dgm:spPr/>
      <dgm:t>
        <a:bodyPr/>
        <a:lstStyle/>
        <a:p>
          <a:r>
            <a:rPr lang="es-MX" b="1" dirty="0"/>
            <a:t>inteligencia emocional,</a:t>
          </a:r>
        </a:p>
      </dgm:t>
    </dgm:pt>
    <dgm:pt modelId="{8E258F4D-8D3B-4D46-A99D-A283213516B5}" type="parTrans" cxnId="{49311DCE-508F-4831-9B83-1DCB9EDC2D19}">
      <dgm:prSet/>
      <dgm:spPr/>
      <dgm:t>
        <a:bodyPr/>
        <a:lstStyle/>
        <a:p>
          <a:endParaRPr lang="es-MX"/>
        </a:p>
      </dgm:t>
    </dgm:pt>
    <dgm:pt modelId="{CF8FB215-C200-442F-A5CA-3B78A1D09940}" type="sibTrans" cxnId="{49311DCE-508F-4831-9B83-1DCB9EDC2D19}">
      <dgm:prSet/>
      <dgm:spPr/>
      <dgm:t>
        <a:bodyPr/>
        <a:lstStyle/>
        <a:p>
          <a:endParaRPr lang="es-MX"/>
        </a:p>
      </dgm:t>
    </dgm:pt>
    <dgm:pt modelId="{2FB16FAD-F2CA-4B80-BC7C-080069A07413}">
      <dgm:prSet phldrT="[Texto]"/>
      <dgm:spPr/>
      <dgm:t>
        <a:bodyPr/>
        <a:lstStyle/>
        <a:p>
          <a:r>
            <a:rPr lang="es-MX" b="1" dirty="0"/>
            <a:t>relaciones interpersonales,</a:t>
          </a:r>
        </a:p>
      </dgm:t>
    </dgm:pt>
    <dgm:pt modelId="{F6145ABD-CE9A-4B69-BE6A-E7B289CFA878}" type="parTrans" cxnId="{3B026AFC-E89B-41E2-882A-A4410EC6A0B8}">
      <dgm:prSet/>
      <dgm:spPr/>
      <dgm:t>
        <a:bodyPr/>
        <a:lstStyle/>
        <a:p>
          <a:endParaRPr lang="es-MX"/>
        </a:p>
      </dgm:t>
    </dgm:pt>
    <dgm:pt modelId="{852CFB97-990B-4ABB-B9CE-1938B0BA5649}" type="sibTrans" cxnId="{3B026AFC-E89B-41E2-882A-A4410EC6A0B8}">
      <dgm:prSet/>
      <dgm:spPr/>
      <dgm:t>
        <a:bodyPr/>
        <a:lstStyle/>
        <a:p>
          <a:endParaRPr lang="es-MX"/>
        </a:p>
      </dgm:t>
    </dgm:pt>
    <dgm:pt modelId="{44C3E5C0-B527-40C4-8787-17E8318D4CAF}">
      <dgm:prSet phldrT="[Texto]"/>
      <dgm:spPr/>
      <dgm:t>
        <a:bodyPr/>
        <a:lstStyle/>
        <a:p>
          <a:r>
            <a:rPr lang="es-MX" b="1" dirty="0"/>
            <a:t>asertividad. </a:t>
          </a:r>
        </a:p>
      </dgm:t>
    </dgm:pt>
    <dgm:pt modelId="{3D2F2AEE-2C39-4E22-986C-3892A2709FD1}" type="parTrans" cxnId="{03F5EB54-FCC3-4BC4-937F-9699F957E710}">
      <dgm:prSet/>
      <dgm:spPr/>
      <dgm:t>
        <a:bodyPr/>
        <a:lstStyle/>
        <a:p>
          <a:endParaRPr lang="es-MX"/>
        </a:p>
      </dgm:t>
    </dgm:pt>
    <dgm:pt modelId="{AABA5454-1D8A-4868-87FF-EEC14FA91CA0}" type="sibTrans" cxnId="{03F5EB54-FCC3-4BC4-937F-9699F957E710}">
      <dgm:prSet/>
      <dgm:spPr/>
      <dgm:t>
        <a:bodyPr/>
        <a:lstStyle/>
        <a:p>
          <a:endParaRPr lang="es-MX"/>
        </a:p>
      </dgm:t>
    </dgm:pt>
    <dgm:pt modelId="{100B24EB-2644-4B83-8FA1-B723BA988888}">
      <dgm:prSet phldrT="[Texto]"/>
      <dgm:spPr/>
      <dgm:t>
        <a:bodyPr/>
        <a:lstStyle/>
        <a:p>
          <a:endParaRPr lang="es-MX" b="1" dirty="0">
            <a:solidFill>
              <a:schemeClr val="accent6">
                <a:lumMod val="50000"/>
              </a:schemeClr>
            </a:solidFill>
          </a:endParaRPr>
        </a:p>
      </dgm:t>
    </dgm:pt>
    <dgm:pt modelId="{BEACF88D-7131-445D-BB21-EB9F4126CE2E}" type="parTrans" cxnId="{73249140-1806-4CB1-9546-E31D6DF06E71}">
      <dgm:prSet/>
      <dgm:spPr/>
      <dgm:t>
        <a:bodyPr/>
        <a:lstStyle/>
        <a:p>
          <a:endParaRPr lang="es-MX"/>
        </a:p>
      </dgm:t>
    </dgm:pt>
    <dgm:pt modelId="{EA57E882-68E8-4599-AD9E-BC2274F05F4E}" type="sibTrans" cxnId="{73249140-1806-4CB1-9546-E31D6DF06E71}">
      <dgm:prSet/>
      <dgm:spPr/>
      <dgm:t>
        <a:bodyPr/>
        <a:lstStyle/>
        <a:p>
          <a:endParaRPr lang="es-MX"/>
        </a:p>
      </dgm:t>
    </dgm:pt>
    <dgm:pt modelId="{33DCC885-9739-43A7-BD3F-DE0E5C17DCE3}">
      <dgm:prSet phldrT="[Texto]"/>
      <dgm:spPr/>
      <dgm:t>
        <a:bodyPr/>
        <a:lstStyle/>
        <a:p>
          <a:endParaRPr lang="es-MX" b="1" dirty="0">
            <a:solidFill>
              <a:schemeClr val="accent6">
                <a:lumMod val="50000"/>
              </a:schemeClr>
            </a:solidFill>
          </a:endParaRPr>
        </a:p>
      </dgm:t>
    </dgm:pt>
    <dgm:pt modelId="{915F3030-2AA9-48BD-B3E4-F431AC3DA67D}" type="parTrans" cxnId="{106FC722-5976-42EF-8678-0ED8E3776B5F}">
      <dgm:prSet/>
      <dgm:spPr/>
      <dgm:t>
        <a:bodyPr/>
        <a:lstStyle/>
        <a:p>
          <a:endParaRPr lang="es-MX"/>
        </a:p>
      </dgm:t>
    </dgm:pt>
    <dgm:pt modelId="{DF48B52F-BF00-40B2-AF7F-E4F0BE9AD4FF}" type="sibTrans" cxnId="{106FC722-5976-42EF-8678-0ED8E3776B5F}">
      <dgm:prSet/>
      <dgm:spPr/>
      <dgm:t>
        <a:bodyPr/>
        <a:lstStyle/>
        <a:p>
          <a:endParaRPr lang="es-MX"/>
        </a:p>
      </dgm:t>
    </dgm:pt>
    <dgm:pt modelId="{996F9A01-6472-4711-975C-016000972C7C}">
      <dgm:prSet phldrT="[Texto]"/>
      <dgm:spPr/>
      <dgm:t>
        <a:bodyPr/>
        <a:lstStyle/>
        <a:p>
          <a:endParaRPr lang="es-MX" b="1" dirty="0">
            <a:solidFill>
              <a:schemeClr val="accent6">
                <a:lumMod val="50000"/>
              </a:schemeClr>
            </a:solidFill>
          </a:endParaRPr>
        </a:p>
      </dgm:t>
    </dgm:pt>
    <dgm:pt modelId="{82965AF0-18DA-420D-B326-03275A54642D}" type="parTrans" cxnId="{140351C2-5577-4D74-87F7-B8B4BDD56734}">
      <dgm:prSet/>
      <dgm:spPr/>
      <dgm:t>
        <a:bodyPr/>
        <a:lstStyle/>
        <a:p>
          <a:endParaRPr lang="es-MX"/>
        </a:p>
      </dgm:t>
    </dgm:pt>
    <dgm:pt modelId="{D3D48383-E7FD-4502-B1AB-A0DD5DAEC70E}" type="sibTrans" cxnId="{140351C2-5577-4D74-87F7-B8B4BDD56734}">
      <dgm:prSet/>
      <dgm:spPr/>
      <dgm:t>
        <a:bodyPr/>
        <a:lstStyle/>
        <a:p>
          <a:endParaRPr lang="es-MX"/>
        </a:p>
      </dgm:t>
    </dgm:pt>
    <dgm:pt modelId="{27613ACD-FA96-48CB-BD94-8194EE654903}">
      <dgm:prSet phldrT="[Texto]"/>
      <dgm:spPr/>
      <dgm:t>
        <a:bodyPr/>
        <a:lstStyle/>
        <a:p>
          <a:endParaRPr lang="es-MX" b="1" dirty="0">
            <a:solidFill>
              <a:schemeClr val="accent6">
                <a:lumMod val="50000"/>
              </a:schemeClr>
            </a:solidFill>
          </a:endParaRPr>
        </a:p>
      </dgm:t>
    </dgm:pt>
    <dgm:pt modelId="{79C43298-8CC8-4A9E-832F-0EEFCD1EBC3F}" type="parTrans" cxnId="{D39B22E6-B4B8-4FE8-B4DD-3D7979C30F35}">
      <dgm:prSet/>
      <dgm:spPr/>
      <dgm:t>
        <a:bodyPr/>
        <a:lstStyle/>
        <a:p>
          <a:endParaRPr lang="es-MX"/>
        </a:p>
      </dgm:t>
    </dgm:pt>
    <dgm:pt modelId="{E0F85804-E392-4B16-981A-633E7C503F95}" type="sibTrans" cxnId="{D39B22E6-B4B8-4FE8-B4DD-3D7979C30F35}">
      <dgm:prSet/>
      <dgm:spPr/>
      <dgm:t>
        <a:bodyPr/>
        <a:lstStyle/>
        <a:p>
          <a:endParaRPr lang="es-MX"/>
        </a:p>
      </dgm:t>
    </dgm:pt>
    <dgm:pt modelId="{38CA5C65-52B9-4E8A-A405-231595988A22}">
      <dgm:prSet phldrT="[Texto]"/>
      <dgm:spPr/>
      <dgm:t>
        <a:bodyPr/>
        <a:lstStyle/>
        <a:p>
          <a:endParaRPr lang="es-MX" b="1" dirty="0">
            <a:solidFill>
              <a:schemeClr val="accent6">
                <a:lumMod val="50000"/>
              </a:schemeClr>
            </a:solidFill>
          </a:endParaRPr>
        </a:p>
      </dgm:t>
    </dgm:pt>
    <dgm:pt modelId="{B06D7F59-A8DA-4C72-8E0C-C546FD90F1D9}" type="parTrans" cxnId="{8BAF2CCE-31C9-4ACC-BFD8-5D7DAFDD1726}">
      <dgm:prSet/>
      <dgm:spPr/>
      <dgm:t>
        <a:bodyPr/>
        <a:lstStyle/>
        <a:p>
          <a:endParaRPr lang="es-MX"/>
        </a:p>
      </dgm:t>
    </dgm:pt>
    <dgm:pt modelId="{D570AE4E-7A48-4021-8B42-BC7B54B8C43F}" type="sibTrans" cxnId="{8BAF2CCE-31C9-4ACC-BFD8-5D7DAFDD1726}">
      <dgm:prSet/>
      <dgm:spPr/>
      <dgm:t>
        <a:bodyPr/>
        <a:lstStyle/>
        <a:p>
          <a:endParaRPr lang="es-MX"/>
        </a:p>
      </dgm:t>
    </dgm:pt>
    <dgm:pt modelId="{09F8D2AB-A9AE-4088-93FE-E400F4C8E445}">
      <dgm:prSet phldrT="[Texto]"/>
      <dgm:spPr/>
      <dgm:t>
        <a:bodyPr/>
        <a:lstStyle/>
        <a:p>
          <a:endParaRPr lang="es-MX" b="1" dirty="0">
            <a:solidFill>
              <a:schemeClr val="accent6">
                <a:lumMod val="50000"/>
              </a:schemeClr>
            </a:solidFill>
          </a:endParaRPr>
        </a:p>
      </dgm:t>
    </dgm:pt>
    <dgm:pt modelId="{4C2CA8C4-C6D0-4C60-A16A-D2A7C3229055}" type="parTrans" cxnId="{4DD40903-5D44-4840-94E7-84B10F5DCA9B}">
      <dgm:prSet/>
      <dgm:spPr/>
      <dgm:t>
        <a:bodyPr/>
        <a:lstStyle/>
        <a:p>
          <a:endParaRPr lang="es-MX"/>
        </a:p>
      </dgm:t>
    </dgm:pt>
    <dgm:pt modelId="{8162E137-1B55-419F-80BD-065A57893BCE}" type="sibTrans" cxnId="{4DD40903-5D44-4840-94E7-84B10F5DCA9B}">
      <dgm:prSet/>
      <dgm:spPr/>
      <dgm:t>
        <a:bodyPr/>
        <a:lstStyle/>
        <a:p>
          <a:endParaRPr lang="es-MX"/>
        </a:p>
      </dgm:t>
    </dgm:pt>
    <dgm:pt modelId="{427F26BB-CAD4-4BE6-9233-1294BA0D4916}">
      <dgm:prSet phldrT="[Texto]"/>
      <dgm:spPr/>
      <dgm:t>
        <a:bodyPr/>
        <a:lstStyle/>
        <a:p>
          <a:endParaRPr lang="es-MX" b="1" dirty="0">
            <a:solidFill>
              <a:schemeClr val="accent6">
                <a:lumMod val="50000"/>
              </a:schemeClr>
            </a:solidFill>
          </a:endParaRPr>
        </a:p>
      </dgm:t>
    </dgm:pt>
    <dgm:pt modelId="{99F74066-D6B2-45B9-9242-F2608B021DE7}" type="parTrans" cxnId="{1845C07C-8AAD-4FFE-A315-8ED13A3C0368}">
      <dgm:prSet/>
      <dgm:spPr/>
      <dgm:t>
        <a:bodyPr/>
        <a:lstStyle/>
        <a:p>
          <a:endParaRPr lang="es-MX"/>
        </a:p>
      </dgm:t>
    </dgm:pt>
    <dgm:pt modelId="{C54C9303-497E-4E0B-B088-0EEA786A6BC1}" type="sibTrans" cxnId="{1845C07C-8AAD-4FFE-A315-8ED13A3C0368}">
      <dgm:prSet/>
      <dgm:spPr/>
      <dgm:t>
        <a:bodyPr/>
        <a:lstStyle/>
        <a:p>
          <a:endParaRPr lang="es-MX"/>
        </a:p>
      </dgm:t>
    </dgm:pt>
    <dgm:pt modelId="{C037C5FB-1431-4ABD-B30C-847AC7A6B778}">
      <dgm:prSet phldrT="[Texto]"/>
      <dgm:spPr/>
      <dgm:t>
        <a:bodyPr/>
        <a:lstStyle/>
        <a:p>
          <a:endParaRPr lang="es-MX" b="1" dirty="0">
            <a:solidFill>
              <a:schemeClr val="accent6">
                <a:lumMod val="50000"/>
              </a:schemeClr>
            </a:solidFill>
          </a:endParaRPr>
        </a:p>
      </dgm:t>
    </dgm:pt>
    <dgm:pt modelId="{FC997766-B575-4939-AD9F-48DE0E10ADFD}" type="parTrans" cxnId="{9F8810D9-AB69-4F83-A993-E4BF976EDAF5}">
      <dgm:prSet/>
      <dgm:spPr/>
      <dgm:t>
        <a:bodyPr/>
        <a:lstStyle/>
        <a:p>
          <a:endParaRPr lang="es-MX"/>
        </a:p>
      </dgm:t>
    </dgm:pt>
    <dgm:pt modelId="{96D3C0D2-226D-40D7-B79F-5966F9870014}" type="sibTrans" cxnId="{9F8810D9-AB69-4F83-A993-E4BF976EDAF5}">
      <dgm:prSet/>
      <dgm:spPr/>
      <dgm:t>
        <a:bodyPr/>
        <a:lstStyle/>
        <a:p>
          <a:endParaRPr lang="es-MX"/>
        </a:p>
      </dgm:t>
    </dgm:pt>
    <dgm:pt modelId="{EA4170F1-57B3-4C30-9AB8-099C726D8C18}">
      <dgm:prSet phldrT="[Texto]"/>
      <dgm:spPr/>
      <dgm:t>
        <a:bodyPr/>
        <a:lstStyle/>
        <a:p>
          <a:endParaRPr lang="es-MX" b="1" dirty="0">
            <a:solidFill>
              <a:schemeClr val="accent6">
                <a:lumMod val="50000"/>
              </a:schemeClr>
            </a:solidFill>
          </a:endParaRPr>
        </a:p>
      </dgm:t>
    </dgm:pt>
    <dgm:pt modelId="{21CBF7DE-D4BA-459C-96CE-9A1B5C64B809}" type="parTrans" cxnId="{CB7DF415-EDDB-45AD-8557-8D3886F5435B}">
      <dgm:prSet/>
      <dgm:spPr/>
      <dgm:t>
        <a:bodyPr/>
        <a:lstStyle/>
        <a:p>
          <a:endParaRPr lang="es-MX"/>
        </a:p>
      </dgm:t>
    </dgm:pt>
    <dgm:pt modelId="{6E71F478-10C9-4706-AB4E-FE522C0A8EAC}" type="sibTrans" cxnId="{CB7DF415-EDDB-45AD-8557-8D3886F5435B}">
      <dgm:prSet/>
      <dgm:spPr/>
      <dgm:t>
        <a:bodyPr/>
        <a:lstStyle/>
        <a:p>
          <a:endParaRPr lang="es-MX"/>
        </a:p>
      </dgm:t>
    </dgm:pt>
    <dgm:pt modelId="{1C56C44D-35E1-46D6-9CEB-063180C1FFF4}">
      <dgm:prSet phldrT="[Texto]"/>
      <dgm:spPr/>
      <dgm:t>
        <a:bodyPr/>
        <a:lstStyle/>
        <a:p>
          <a:endParaRPr lang="es-MX" b="1" dirty="0">
            <a:solidFill>
              <a:schemeClr val="accent6">
                <a:lumMod val="50000"/>
              </a:schemeClr>
            </a:solidFill>
          </a:endParaRPr>
        </a:p>
      </dgm:t>
    </dgm:pt>
    <dgm:pt modelId="{D7DD1614-E911-4ECD-BEE9-F99316F8130E}" type="parTrans" cxnId="{0BB660FD-D0A9-411C-AD39-C66FF78DAFFC}">
      <dgm:prSet/>
      <dgm:spPr/>
      <dgm:t>
        <a:bodyPr/>
        <a:lstStyle/>
        <a:p>
          <a:endParaRPr lang="es-MX"/>
        </a:p>
      </dgm:t>
    </dgm:pt>
    <dgm:pt modelId="{21F9BCFA-139A-4FAA-804A-394ED3FF1B95}" type="sibTrans" cxnId="{0BB660FD-D0A9-411C-AD39-C66FF78DAFFC}">
      <dgm:prSet/>
      <dgm:spPr/>
      <dgm:t>
        <a:bodyPr/>
        <a:lstStyle/>
        <a:p>
          <a:endParaRPr lang="es-MX"/>
        </a:p>
      </dgm:t>
    </dgm:pt>
    <dgm:pt modelId="{7F9D58FB-0CEA-4725-8EBD-62B52181931C}">
      <dgm:prSet phldrT="[Texto]"/>
      <dgm:spPr/>
      <dgm:t>
        <a:bodyPr/>
        <a:lstStyle/>
        <a:p>
          <a:endParaRPr lang="es-MX" b="1" dirty="0"/>
        </a:p>
      </dgm:t>
    </dgm:pt>
    <dgm:pt modelId="{CF0B02E5-4083-4A7E-B9F7-E96FD697F39C}" type="parTrans" cxnId="{5A18404A-084F-4DCD-9962-A65B87FEB1FE}">
      <dgm:prSet/>
      <dgm:spPr/>
      <dgm:t>
        <a:bodyPr/>
        <a:lstStyle/>
        <a:p>
          <a:endParaRPr lang="es-MX"/>
        </a:p>
      </dgm:t>
    </dgm:pt>
    <dgm:pt modelId="{E5D227F1-73D9-41DC-9D93-CC3554722679}" type="sibTrans" cxnId="{5A18404A-084F-4DCD-9962-A65B87FEB1FE}">
      <dgm:prSet/>
      <dgm:spPr/>
      <dgm:t>
        <a:bodyPr/>
        <a:lstStyle/>
        <a:p>
          <a:endParaRPr lang="es-MX"/>
        </a:p>
      </dgm:t>
    </dgm:pt>
    <dgm:pt modelId="{F5675562-A272-47EB-87C5-F2EB13405200}">
      <dgm:prSet phldrT="[Texto]"/>
      <dgm:spPr/>
      <dgm:t>
        <a:bodyPr/>
        <a:lstStyle/>
        <a:p>
          <a:endParaRPr lang="es-MX" b="1" dirty="0"/>
        </a:p>
      </dgm:t>
    </dgm:pt>
    <dgm:pt modelId="{DF33F0A3-3AD3-47BA-B4E0-15CF63DFD981}" type="parTrans" cxnId="{C461B508-8D30-42D8-8A7B-2D5E9A0C2FE3}">
      <dgm:prSet/>
      <dgm:spPr/>
      <dgm:t>
        <a:bodyPr/>
        <a:lstStyle/>
        <a:p>
          <a:endParaRPr lang="es-MX"/>
        </a:p>
      </dgm:t>
    </dgm:pt>
    <dgm:pt modelId="{72548923-5791-4D53-B1A2-7A1BAB7D132B}" type="sibTrans" cxnId="{C461B508-8D30-42D8-8A7B-2D5E9A0C2FE3}">
      <dgm:prSet/>
      <dgm:spPr/>
      <dgm:t>
        <a:bodyPr/>
        <a:lstStyle/>
        <a:p>
          <a:endParaRPr lang="es-MX"/>
        </a:p>
      </dgm:t>
    </dgm:pt>
    <dgm:pt modelId="{7B050E77-5069-403D-8E56-58E132B759C3}">
      <dgm:prSet phldrT="[Texto]"/>
      <dgm:spPr/>
      <dgm:t>
        <a:bodyPr/>
        <a:lstStyle/>
        <a:p>
          <a:endParaRPr lang="es-MX" b="1" dirty="0"/>
        </a:p>
      </dgm:t>
    </dgm:pt>
    <dgm:pt modelId="{F5B5B229-AA57-45F5-A8D2-AD2AF7C71B58}" type="parTrans" cxnId="{F34B2D10-3A78-4725-B226-F1C6D0BCE05A}">
      <dgm:prSet/>
      <dgm:spPr/>
      <dgm:t>
        <a:bodyPr/>
        <a:lstStyle/>
        <a:p>
          <a:endParaRPr lang="es-MX"/>
        </a:p>
      </dgm:t>
    </dgm:pt>
    <dgm:pt modelId="{8694F0F4-7D38-49A0-B3F3-208BDF5FBC5A}" type="sibTrans" cxnId="{F34B2D10-3A78-4725-B226-F1C6D0BCE05A}">
      <dgm:prSet/>
      <dgm:spPr/>
      <dgm:t>
        <a:bodyPr/>
        <a:lstStyle/>
        <a:p>
          <a:endParaRPr lang="es-MX"/>
        </a:p>
      </dgm:t>
    </dgm:pt>
    <dgm:pt modelId="{0CE5C463-401A-4D21-B9B2-83CFE3FDF695}" type="pres">
      <dgm:prSet presAssocID="{727871D2-100B-4387-9713-1828558C447C}" presName="Name0" presStyleCnt="0">
        <dgm:presLayoutVars>
          <dgm:dir/>
          <dgm:animLvl val="lvl"/>
          <dgm:resizeHandles val="exact"/>
        </dgm:presLayoutVars>
      </dgm:prSet>
      <dgm:spPr/>
    </dgm:pt>
    <dgm:pt modelId="{C234CB5F-D916-452B-85C7-9CEDE01FC397}" type="pres">
      <dgm:prSet presAssocID="{2F73A9DD-8318-4A48-B2D4-E3341F2AC1EA}" presName="composite" presStyleCnt="0"/>
      <dgm:spPr/>
    </dgm:pt>
    <dgm:pt modelId="{8367CA53-D9FF-4A08-A20A-FB8D4FDAAE3C}" type="pres">
      <dgm:prSet presAssocID="{2F73A9DD-8318-4A48-B2D4-E3341F2AC1EA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983338F1-D61F-4DF5-9FB9-4039F8A8C2A4}" type="pres">
      <dgm:prSet presAssocID="{2F73A9DD-8318-4A48-B2D4-E3341F2AC1EA}" presName="desTx" presStyleLbl="alignAccFollowNode1" presStyleIdx="0" presStyleCnt="3" custScaleX="104482" custLinFactNeighborX="-8004" custLinFactNeighborY="6030">
        <dgm:presLayoutVars>
          <dgm:bulletEnabled val="1"/>
        </dgm:presLayoutVars>
      </dgm:prSet>
      <dgm:spPr/>
    </dgm:pt>
    <dgm:pt modelId="{D70EFA78-99B3-49F9-9719-52D3D732ECD3}" type="pres">
      <dgm:prSet presAssocID="{2A641E58-3674-4060-87B6-3C7DA8386CDF}" presName="space" presStyleCnt="0"/>
      <dgm:spPr/>
    </dgm:pt>
    <dgm:pt modelId="{1D5BD3C1-8812-4461-AA2F-A45B6CD5BA48}" type="pres">
      <dgm:prSet presAssocID="{4DBBEA7C-2B87-4D66-9C68-48F22AD309E7}" presName="composite" presStyleCnt="0"/>
      <dgm:spPr/>
    </dgm:pt>
    <dgm:pt modelId="{F4417361-6D1F-4D56-947E-109C9D2B8B84}" type="pres">
      <dgm:prSet presAssocID="{4DBBEA7C-2B87-4D66-9C68-48F22AD309E7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1B517B88-7645-42AB-A374-02FC15E800BF}" type="pres">
      <dgm:prSet presAssocID="{4DBBEA7C-2B87-4D66-9C68-48F22AD309E7}" presName="desTx" presStyleLbl="alignAccFollowNode1" presStyleIdx="1" presStyleCnt="3">
        <dgm:presLayoutVars>
          <dgm:bulletEnabled val="1"/>
        </dgm:presLayoutVars>
      </dgm:prSet>
      <dgm:spPr/>
    </dgm:pt>
    <dgm:pt modelId="{B06CDB76-5260-4C2B-8037-06FE9FA5C28E}" type="pres">
      <dgm:prSet presAssocID="{E6676CAE-F739-4046-A565-64BED1402352}" presName="space" presStyleCnt="0"/>
      <dgm:spPr/>
    </dgm:pt>
    <dgm:pt modelId="{4DE03D90-D539-4B9F-85DE-23CBC1DE1B1D}" type="pres">
      <dgm:prSet presAssocID="{EE1C9AF7-53DE-4A0E-8ABE-EA495A727841}" presName="composite" presStyleCnt="0"/>
      <dgm:spPr/>
    </dgm:pt>
    <dgm:pt modelId="{285765C4-6384-48E6-85A3-F0E6EBC3D0F2}" type="pres">
      <dgm:prSet presAssocID="{EE1C9AF7-53DE-4A0E-8ABE-EA495A727841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F411DAEB-1DA0-4063-8FC4-BE6D79317AAF}" type="pres">
      <dgm:prSet presAssocID="{EE1C9AF7-53DE-4A0E-8ABE-EA495A727841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43A28702-0F46-40C0-BA54-719E02B3A71E}" type="presOf" srcId="{90EDC03B-1236-4BAF-A894-601CFEBD5721}" destId="{1B517B88-7645-42AB-A374-02FC15E800BF}" srcOrd="0" destOrd="4" presId="urn:microsoft.com/office/officeart/2005/8/layout/hList1"/>
    <dgm:cxn modelId="{4DD40903-5D44-4840-94E7-84B10F5DCA9B}" srcId="{4DBBEA7C-2B87-4D66-9C68-48F22AD309E7}" destId="{09F8D2AB-A9AE-4088-93FE-E400F4C8E445}" srcOrd="5" destOrd="0" parTransId="{4C2CA8C4-C6D0-4C60-A16A-D2A7C3229055}" sibTransId="{8162E137-1B55-419F-80BD-065A57893BCE}"/>
    <dgm:cxn modelId="{C461B508-8D30-42D8-8A7B-2D5E9A0C2FE3}" srcId="{EE1C9AF7-53DE-4A0E-8ABE-EA495A727841}" destId="{F5675562-A272-47EB-87C5-F2EB13405200}" srcOrd="3" destOrd="0" parTransId="{DF33F0A3-3AD3-47BA-B4E0-15CF63DFD981}" sibTransId="{72548923-5791-4D53-B1A2-7A1BAB7D132B}"/>
    <dgm:cxn modelId="{38F54D0F-15F7-44C3-B689-444E5B825215}" type="presOf" srcId="{02BCAD09-EB8B-4FF1-87BA-F3754A1A3033}" destId="{F411DAEB-1DA0-4063-8FC4-BE6D79317AAF}" srcOrd="0" destOrd="0" presId="urn:microsoft.com/office/officeart/2005/8/layout/hList1"/>
    <dgm:cxn modelId="{F34B2D10-3A78-4725-B226-F1C6D0BCE05A}" srcId="{EE1C9AF7-53DE-4A0E-8ABE-EA495A727841}" destId="{7B050E77-5069-403D-8E56-58E132B759C3}" srcOrd="5" destOrd="0" parTransId="{F5B5B229-AA57-45F5-A8D2-AD2AF7C71B58}" sibTransId="{8694F0F4-7D38-49A0-B3F3-208BDF5FBC5A}"/>
    <dgm:cxn modelId="{AB759514-4B1B-4D85-8427-71014C378F61}" type="presOf" srcId="{4DBBEA7C-2B87-4D66-9C68-48F22AD309E7}" destId="{F4417361-6D1F-4D56-947E-109C9D2B8B84}" srcOrd="0" destOrd="0" presId="urn:microsoft.com/office/officeart/2005/8/layout/hList1"/>
    <dgm:cxn modelId="{CB7DF415-EDDB-45AD-8557-8D3886F5435B}" srcId="{4DBBEA7C-2B87-4D66-9C68-48F22AD309E7}" destId="{EA4170F1-57B3-4C30-9AB8-099C726D8C18}" srcOrd="11" destOrd="0" parTransId="{21CBF7DE-D4BA-459C-96CE-9A1B5C64B809}" sibTransId="{6E71F478-10C9-4706-AB4E-FE522C0A8EAC}"/>
    <dgm:cxn modelId="{65ECB818-448B-4EBF-89CB-C3BB197BE3DB}" srcId="{4DBBEA7C-2B87-4D66-9C68-48F22AD309E7}" destId="{7B0CE1FC-DD23-4C4C-8E91-91AC6D89A00B}" srcOrd="2" destOrd="0" parTransId="{6CF4BBF9-F745-4A65-BCCD-3643C172C34F}" sibTransId="{95661704-D3AE-4BC3-8A92-A0E75025E1A7}"/>
    <dgm:cxn modelId="{2303F31B-CA44-4728-AC7F-A836630555D4}" srcId="{727871D2-100B-4387-9713-1828558C447C}" destId="{4DBBEA7C-2B87-4D66-9C68-48F22AD309E7}" srcOrd="1" destOrd="0" parTransId="{9037FFB7-D021-4553-8D08-89A0AE295A9D}" sibTransId="{E6676CAE-F739-4046-A565-64BED1402352}"/>
    <dgm:cxn modelId="{44F44C1D-78F0-443F-9E13-191595F6CE23}" type="presOf" srcId="{100B24EB-2644-4B83-8FA1-B723BA988888}" destId="{983338F1-D61F-4DF5-9FB9-4039F8A8C2A4}" srcOrd="0" destOrd="1" presId="urn:microsoft.com/office/officeart/2005/8/layout/hList1"/>
    <dgm:cxn modelId="{7F790220-23CD-4758-843D-7801CF26D7E2}" srcId="{2F73A9DD-8318-4A48-B2D4-E3341F2AC1EA}" destId="{B56E5E1B-3A8D-48DB-A003-B8E40B7A973F}" srcOrd="6" destOrd="0" parTransId="{1357F27B-550C-45DC-B6D0-9945F956D549}" sibTransId="{6DD7E82F-187E-4D00-9FF3-775F526D67DA}"/>
    <dgm:cxn modelId="{106FC722-5976-42EF-8678-0ED8E3776B5F}" srcId="{2F73A9DD-8318-4A48-B2D4-E3341F2AC1EA}" destId="{33DCC885-9739-43A7-BD3F-DE0E5C17DCE3}" srcOrd="3" destOrd="0" parTransId="{915F3030-2AA9-48BD-B3E4-F431AC3DA67D}" sibTransId="{DF48B52F-BF00-40B2-AF7F-E4F0BE9AD4FF}"/>
    <dgm:cxn modelId="{9E03ED23-7284-4F72-991C-B494370E8A2C}" type="presOf" srcId="{3882457B-1713-4ED9-B0CD-E579460714D3}" destId="{983338F1-D61F-4DF5-9FB9-4039F8A8C2A4}" srcOrd="0" destOrd="2" presId="urn:microsoft.com/office/officeart/2005/8/layout/hList1"/>
    <dgm:cxn modelId="{60763424-E130-4BB5-AF1E-0C63B6C39262}" srcId="{727871D2-100B-4387-9713-1828558C447C}" destId="{EE1C9AF7-53DE-4A0E-8ABE-EA495A727841}" srcOrd="2" destOrd="0" parTransId="{3B81562F-54D4-4533-9D84-43559488AB6D}" sibTransId="{C622F6E3-EC3C-4705-AFBC-EAD2586D3E3F}"/>
    <dgm:cxn modelId="{41D2C826-AA8C-45B5-A0EE-3FF5AE1FE22B}" srcId="{4DBBEA7C-2B87-4D66-9C68-48F22AD309E7}" destId="{A5D97A00-7AB8-4F05-89A6-2B76ACEC0F00}" srcOrd="14" destOrd="0" parTransId="{02DC893C-1544-4140-8FEE-EC404E6F33BF}" sibTransId="{35DABF50-B9F5-49B6-9611-F31D1E826800}"/>
    <dgm:cxn modelId="{6998AD2B-9969-4147-852C-B82B6FD32AC3}" type="presOf" srcId="{EA4170F1-57B3-4C30-9AB8-099C726D8C18}" destId="{1B517B88-7645-42AB-A374-02FC15E800BF}" srcOrd="0" destOrd="11" presId="urn:microsoft.com/office/officeart/2005/8/layout/hList1"/>
    <dgm:cxn modelId="{B23CC92B-F7C0-4F8A-9E7E-1655724E8085}" type="presOf" srcId="{6661E522-9519-43E2-AA20-2B1AD92FD169}" destId="{1B517B88-7645-42AB-A374-02FC15E800BF}" srcOrd="0" destOrd="0" presId="urn:microsoft.com/office/officeart/2005/8/layout/hList1"/>
    <dgm:cxn modelId="{6B10182E-602E-4F9D-83BB-65494F38CBE2}" type="presOf" srcId="{7B050E77-5069-403D-8E56-58E132B759C3}" destId="{F411DAEB-1DA0-4063-8FC4-BE6D79317AAF}" srcOrd="0" destOrd="5" presId="urn:microsoft.com/office/officeart/2005/8/layout/hList1"/>
    <dgm:cxn modelId="{1D77D32E-0BF6-4605-80DB-1F221D7C0DD0}" type="presOf" srcId="{142E48AE-8FE7-47EB-9DDB-EE69F893FCE0}" destId="{1B517B88-7645-42AB-A374-02FC15E800BF}" srcOrd="0" destOrd="8" presId="urn:microsoft.com/office/officeart/2005/8/layout/hList1"/>
    <dgm:cxn modelId="{FB28FE3B-B646-4CD7-A476-2BD1E3D3257E}" srcId="{2F73A9DD-8318-4A48-B2D4-E3341F2AC1EA}" destId="{3882457B-1713-4ED9-B0CD-E579460714D3}" srcOrd="2" destOrd="0" parTransId="{975BC2C8-F639-4257-94AC-11A59581C3D4}" sibTransId="{B4A2CA47-D699-4CDC-8A47-DCAB99662D12}"/>
    <dgm:cxn modelId="{73249140-1806-4CB1-9546-E31D6DF06E71}" srcId="{2F73A9DD-8318-4A48-B2D4-E3341F2AC1EA}" destId="{100B24EB-2644-4B83-8FA1-B723BA988888}" srcOrd="1" destOrd="0" parTransId="{BEACF88D-7131-445D-BB21-EB9F4126CE2E}" sibTransId="{EA57E882-68E8-4599-AD9E-BC2274F05F4E}"/>
    <dgm:cxn modelId="{E1BDC346-E0FF-448D-A6F1-24D5DF8E0EF8}" type="presOf" srcId="{1C56C44D-35E1-46D6-9CEB-063180C1FFF4}" destId="{1B517B88-7645-42AB-A374-02FC15E800BF}" srcOrd="0" destOrd="13" presId="urn:microsoft.com/office/officeart/2005/8/layout/hList1"/>
    <dgm:cxn modelId="{21293167-970D-4CAE-B879-A28A0DFBF6F1}" type="presOf" srcId="{684CC657-8687-410E-A09A-A62497A81FD3}" destId="{983338F1-D61F-4DF5-9FB9-4039F8A8C2A4}" srcOrd="0" destOrd="4" presId="urn:microsoft.com/office/officeart/2005/8/layout/hList1"/>
    <dgm:cxn modelId="{9919B147-E856-4861-9722-D1B0D83C4976}" srcId="{4DBBEA7C-2B87-4D66-9C68-48F22AD309E7}" destId="{90EDC03B-1236-4BAF-A894-601CFEBD5721}" srcOrd="4" destOrd="0" parTransId="{5756F1B4-7FD3-4A1A-8E36-D6900AEC8B29}" sibTransId="{3AD46003-2EE6-4D20-95F1-C4CE74100B1D}"/>
    <dgm:cxn modelId="{8C03DE69-D861-49F9-A449-05F25128E76F}" type="presOf" srcId="{427F26BB-CAD4-4BE6-9233-1294BA0D4916}" destId="{1B517B88-7645-42AB-A374-02FC15E800BF}" srcOrd="0" destOrd="7" presId="urn:microsoft.com/office/officeart/2005/8/layout/hList1"/>
    <dgm:cxn modelId="{5A18404A-084F-4DCD-9962-A65B87FEB1FE}" srcId="{EE1C9AF7-53DE-4A0E-8ABE-EA495A727841}" destId="{7F9D58FB-0CEA-4725-8EBD-62B52181931C}" srcOrd="1" destOrd="0" parTransId="{CF0B02E5-4083-4A7E-B9F7-E96FD697F39C}" sibTransId="{E5D227F1-73D9-41DC-9D93-CC3554722679}"/>
    <dgm:cxn modelId="{239B9950-5233-4ED6-8215-69951AEC7F1D}" type="presOf" srcId="{7B0CE1FC-DD23-4C4C-8E91-91AC6D89A00B}" destId="{1B517B88-7645-42AB-A374-02FC15E800BF}" srcOrd="0" destOrd="2" presId="urn:microsoft.com/office/officeart/2005/8/layout/hList1"/>
    <dgm:cxn modelId="{7979D450-6E92-470A-97A2-B367AC969075}" type="presOf" srcId="{09F8D2AB-A9AE-4088-93FE-E400F4C8E445}" destId="{1B517B88-7645-42AB-A374-02FC15E800BF}" srcOrd="0" destOrd="5" presId="urn:microsoft.com/office/officeart/2005/8/layout/hList1"/>
    <dgm:cxn modelId="{8A168E51-C6B5-4765-A6C7-F4753A914722}" type="presOf" srcId="{A387BC21-4644-4519-80F8-0B11C4750D07}" destId="{1B517B88-7645-42AB-A374-02FC15E800BF}" srcOrd="0" destOrd="10" presId="urn:microsoft.com/office/officeart/2005/8/layout/hList1"/>
    <dgm:cxn modelId="{B1C09071-D564-4A4D-BE20-00894404FD2E}" type="presOf" srcId="{C037C5FB-1431-4ABD-B30C-847AC7A6B778}" destId="{1B517B88-7645-42AB-A374-02FC15E800BF}" srcOrd="0" destOrd="9" presId="urn:microsoft.com/office/officeart/2005/8/layout/hList1"/>
    <dgm:cxn modelId="{6FD38C74-4D34-4927-98AB-2932FB976BFD}" type="presOf" srcId="{44C3E5C0-B527-40C4-8787-17E8318D4CAF}" destId="{F411DAEB-1DA0-4063-8FC4-BE6D79317AAF}" srcOrd="0" destOrd="6" presId="urn:microsoft.com/office/officeart/2005/8/layout/hList1"/>
    <dgm:cxn modelId="{03F5EB54-FCC3-4BC4-937F-9699F957E710}" srcId="{EE1C9AF7-53DE-4A0E-8ABE-EA495A727841}" destId="{44C3E5C0-B527-40C4-8787-17E8318D4CAF}" srcOrd="6" destOrd="0" parTransId="{3D2F2AEE-2C39-4E22-986C-3892A2709FD1}" sibTransId="{AABA5454-1D8A-4868-87FF-EEC14FA91CA0}"/>
    <dgm:cxn modelId="{C849FB57-C894-4038-AA68-6F04D7E57B26}" type="presOf" srcId="{2FB16FAD-F2CA-4B80-BC7C-080069A07413}" destId="{F411DAEB-1DA0-4063-8FC4-BE6D79317AAF}" srcOrd="0" destOrd="4" presId="urn:microsoft.com/office/officeart/2005/8/layout/hList1"/>
    <dgm:cxn modelId="{00E65A59-D544-4B1F-9765-20687D6DC794}" type="presOf" srcId="{D53DA1CC-1E21-4FA0-98F5-3FE4B9C55C96}" destId="{1B517B88-7645-42AB-A374-02FC15E800BF}" srcOrd="0" destOrd="12" presId="urn:microsoft.com/office/officeart/2005/8/layout/hList1"/>
    <dgm:cxn modelId="{4D4AA959-21E2-489A-A57B-744BE9DF466B}" type="presOf" srcId="{33DCC885-9739-43A7-BD3F-DE0E5C17DCE3}" destId="{983338F1-D61F-4DF5-9FB9-4039F8A8C2A4}" srcOrd="0" destOrd="3" presId="urn:microsoft.com/office/officeart/2005/8/layout/hList1"/>
    <dgm:cxn modelId="{4D64EC5A-D85F-4BC5-A5A3-02C8F8E2BB26}" type="presOf" srcId="{38CA5C65-52B9-4E8A-A405-231595988A22}" destId="{1B517B88-7645-42AB-A374-02FC15E800BF}" srcOrd="0" destOrd="3" presId="urn:microsoft.com/office/officeart/2005/8/layout/hList1"/>
    <dgm:cxn modelId="{1845C07C-8AAD-4FFE-A315-8ED13A3C0368}" srcId="{4DBBEA7C-2B87-4D66-9C68-48F22AD309E7}" destId="{427F26BB-CAD4-4BE6-9233-1294BA0D4916}" srcOrd="7" destOrd="0" parTransId="{99F74066-D6B2-45B9-9242-F2608B021DE7}" sibTransId="{C54C9303-497E-4E0B-B088-0EEA786A6BC1}"/>
    <dgm:cxn modelId="{A45FF980-55B6-4058-B3D9-707487334771}" srcId="{4DBBEA7C-2B87-4D66-9C68-48F22AD309E7}" destId="{D53DA1CC-1E21-4FA0-98F5-3FE4B9C55C96}" srcOrd="12" destOrd="0" parTransId="{BFCF6433-B9BE-4CC9-95DD-0243E7EA938C}" sibTransId="{F8928320-6E80-4C8C-931C-66309555A557}"/>
    <dgm:cxn modelId="{1F76878A-B130-4DE0-B626-DDEEE1E7710C}" type="presOf" srcId="{996F9A01-6472-4711-975C-016000972C7C}" destId="{983338F1-D61F-4DF5-9FB9-4039F8A8C2A4}" srcOrd="0" destOrd="5" presId="urn:microsoft.com/office/officeart/2005/8/layout/hList1"/>
    <dgm:cxn modelId="{9139D08C-B288-4F32-B191-924CA6898811}" srcId="{4DBBEA7C-2B87-4D66-9C68-48F22AD309E7}" destId="{A387BC21-4644-4519-80F8-0B11C4750D07}" srcOrd="10" destOrd="0" parTransId="{5FC3A78C-E4BB-402C-BC8C-5EE3A3F460C4}" sibTransId="{5A20F450-5C59-4A07-B6D0-A0F79CAFE5C9}"/>
    <dgm:cxn modelId="{FA8B208F-40A6-41F7-A927-9E4D509E8132}" type="presOf" srcId="{727871D2-100B-4387-9713-1828558C447C}" destId="{0CE5C463-401A-4D21-B9B2-83CFE3FDF695}" srcOrd="0" destOrd="0" presId="urn:microsoft.com/office/officeart/2005/8/layout/hList1"/>
    <dgm:cxn modelId="{ACA13D95-D487-4CAD-B96E-CDF35B8E9647}" type="presOf" srcId="{69BB5BF8-9E8F-4A9E-8F33-BA5A11C32ECE}" destId="{983338F1-D61F-4DF5-9FB9-4039F8A8C2A4}" srcOrd="0" destOrd="0" presId="urn:microsoft.com/office/officeart/2005/8/layout/hList1"/>
    <dgm:cxn modelId="{8E9D979D-54AD-4706-8C19-42EE82BF2F49}" srcId="{4DBBEA7C-2B87-4D66-9C68-48F22AD309E7}" destId="{6EDB1E76-50B7-4198-9D83-B485A0C43FB6}" srcOrd="6" destOrd="0" parTransId="{E8407E6D-CF20-4E55-B418-40F8F9FDBFB6}" sibTransId="{76DB5E36-EA3E-4CF8-BA2A-6A8553D6982C}"/>
    <dgm:cxn modelId="{4260B9A2-C75E-488F-AA27-080719AE4916}" type="presOf" srcId="{F5675562-A272-47EB-87C5-F2EB13405200}" destId="{F411DAEB-1DA0-4063-8FC4-BE6D79317AAF}" srcOrd="0" destOrd="3" presId="urn:microsoft.com/office/officeart/2005/8/layout/hList1"/>
    <dgm:cxn modelId="{6E556DB0-53CE-4B04-B236-913CCC521BCC}" type="presOf" srcId="{6EDB1E76-50B7-4198-9D83-B485A0C43FB6}" destId="{1B517B88-7645-42AB-A374-02FC15E800BF}" srcOrd="0" destOrd="6" presId="urn:microsoft.com/office/officeart/2005/8/layout/hList1"/>
    <dgm:cxn modelId="{208AFCB2-580B-48AF-B359-C601AA20FDA0}" type="presOf" srcId="{2F73A9DD-8318-4A48-B2D4-E3341F2AC1EA}" destId="{8367CA53-D9FF-4A08-A20A-FB8D4FDAAE3C}" srcOrd="0" destOrd="0" presId="urn:microsoft.com/office/officeart/2005/8/layout/hList1"/>
    <dgm:cxn modelId="{2140D4BB-847D-4283-84B5-817F39912FDA}" type="presOf" srcId="{24D14704-CF1C-474A-8744-113441EB2384}" destId="{F411DAEB-1DA0-4063-8FC4-BE6D79317AAF}" srcOrd="0" destOrd="2" presId="urn:microsoft.com/office/officeart/2005/8/layout/hList1"/>
    <dgm:cxn modelId="{140351C2-5577-4D74-87F7-B8B4BDD56734}" srcId="{2F73A9DD-8318-4A48-B2D4-E3341F2AC1EA}" destId="{996F9A01-6472-4711-975C-016000972C7C}" srcOrd="5" destOrd="0" parTransId="{82965AF0-18DA-420D-B326-03275A54642D}" sibTransId="{D3D48383-E7FD-4502-B1AB-A0DD5DAEC70E}"/>
    <dgm:cxn modelId="{B89065C8-8D27-4574-B519-208312FB3436}" type="presOf" srcId="{A5D97A00-7AB8-4F05-89A6-2B76ACEC0F00}" destId="{1B517B88-7645-42AB-A374-02FC15E800BF}" srcOrd="0" destOrd="14" presId="urn:microsoft.com/office/officeart/2005/8/layout/hList1"/>
    <dgm:cxn modelId="{F27E26CB-29D3-48B5-AEE1-ACA49313865D}" srcId="{EE1C9AF7-53DE-4A0E-8ABE-EA495A727841}" destId="{02BCAD09-EB8B-4FF1-87BA-F3754A1A3033}" srcOrd="0" destOrd="0" parTransId="{E6AFA053-F7CA-4C2C-815D-14278918C352}" sibTransId="{4D95184E-2EB8-44FC-AD5B-79E10CF6E13E}"/>
    <dgm:cxn modelId="{49311DCE-508F-4831-9B83-1DCB9EDC2D19}" srcId="{EE1C9AF7-53DE-4A0E-8ABE-EA495A727841}" destId="{24D14704-CF1C-474A-8744-113441EB2384}" srcOrd="2" destOrd="0" parTransId="{8E258F4D-8D3B-4D46-A99D-A283213516B5}" sibTransId="{CF8FB215-C200-442F-A5CA-3B78A1D09940}"/>
    <dgm:cxn modelId="{8BAF2CCE-31C9-4ACC-BFD8-5D7DAFDD1726}" srcId="{4DBBEA7C-2B87-4D66-9C68-48F22AD309E7}" destId="{38CA5C65-52B9-4E8A-A405-231595988A22}" srcOrd="3" destOrd="0" parTransId="{B06D7F59-A8DA-4C72-8E0C-C546FD90F1D9}" sibTransId="{D570AE4E-7A48-4021-8B42-BC7B54B8C43F}"/>
    <dgm:cxn modelId="{EEA8ABD2-30E2-4A44-8B21-6C4E311F8965}" type="presOf" srcId="{EE1C9AF7-53DE-4A0E-8ABE-EA495A727841}" destId="{285765C4-6384-48E6-85A3-F0E6EBC3D0F2}" srcOrd="0" destOrd="0" presId="urn:microsoft.com/office/officeart/2005/8/layout/hList1"/>
    <dgm:cxn modelId="{644D70D8-71A2-4C35-B57D-75C59482373D}" srcId="{2F73A9DD-8318-4A48-B2D4-E3341F2AC1EA}" destId="{69BB5BF8-9E8F-4A9E-8F33-BA5A11C32ECE}" srcOrd="0" destOrd="0" parTransId="{B13F26D6-9F31-489C-B182-FD8EDF005B06}" sibTransId="{6CCE7427-A0EA-4225-8F11-3D4FEDD9509A}"/>
    <dgm:cxn modelId="{9F8810D9-AB69-4F83-A993-E4BF976EDAF5}" srcId="{4DBBEA7C-2B87-4D66-9C68-48F22AD309E7}" destId="{C037C5FB-1431-4ABD-B30C-847AC7A6B778}" srcOrd="9" destOrd="0" parTransId="{FC997766-B575-4939-AD9F-48DE0E10ADFD}" sibTransId="{96D3C0D2-226D-40D7-B79F-5966F9870014}"/>
    <dgm:cxn modelId="{2C7FC2DA-3FD6-4AD8-9885-D79EA8870E10}" srcId="{727871D2-100B-4387-9713-1828558C447C}" destId="{2F73A9DD-8318-4A48-B2D4-E3341F2AC1EA}" srcOrd="0" destOrd="0" parTransId="{1DF3F942-899F-4464-8AA1-9892E17E514A}" sibTransId="{2A641E58-3674-4060-87B6-3C7DA8386CDF}"/>
    <dgm:cxn modelId="{9F3B92E5-5C4E-47BC-8D19-97B89887039B}" srcId="{4DBBEA7C-2B87-4D66-9C68-48F22AD309E7}" destId="{6661E522-9519-43E2-AA20-2B1AD92FD169}" srcOrd="0" destOrd="0" parTransId="{5E5189DF-3470-4AE2-AE94-CB090CC4E01B}" sibTransId="{CCC86F09-0E2B-48FA-91C6-720385FDC07A}"/>
    <dgm:cxn modelId="{110EC5E5-14B1-4D07-A65C-2EB539F69E5A}" srcId="{2F73A9DD-8318-4A48-B2D4-E3341F2AC1EA}" destId="{684CC657-8687-410E-A09A-A62497A81FD3}" srcOrd="4" destOrd="0" parTransId="{D1362BB6-4903-4613-AF4B-AB8513FF6C82}" sibTransId="{74499539-F97A-46E3-BD60-3D0392AD4660}"/>
    <dgm:cxn modelId="{D39B22E6-B4B8-4FE8-B4DD-3D7979C30F35}" srcId="{4DBBEA7C-2B87-4D66-9C68-48F22AD309E7}" destId="{27613ACD-FA96-48CB-BD94-8194EE654903}" srcOrd="1" destOrd="0" parTransId="{79C43298-8CC8-4A9E-832F-0EEFCD1EBC3F}" sibTransId="{E0F85804-E392-4B16-981A-633E7C503F95}"/>
    <dgm:cxn modelId="{CF0A85EA-E416-4983-9D95-9B598D80AD98}" srcId="{4DBBEA7C-2B87-4D66-9C68-48F22AD309E7}" destId="{142E48AE-8FE7-47EB-9DDB-EE69F893FCE0}" srcOrd="8" destOrd="0" parTransId="{2EB2F2C5-0AA8-449B-8272-81FF52264320}" sibTransId="{284E5553-6058-4586-96E7-621796EA5ABC}"/>
    <dgm:cxn modelId="{50FA2CF3-ABA5-4259-9953-44E5CACCF679}" type="presOf" srcId="{B56E5E1B-3A8D-48DB-A003-B8E40B7A973F}" destId="{983338F1-D61F-4DF5-9FB9-4039F8A8C2A4}" srcOrd="0" destOrd="6" presId="urn:microsoft.com/office/officeart/2005/8/layout/hList1"/>
    <dgm:cxn modelId="{44B065F9-D353-4237-B8C3-2000329E0D85}" type="presOf" srcId="{27613ACD-FA96-48CB-BD94-8194EE654903}" destId="{1B517B88-7645-42AB-A374-02FC15E800BF}" srcOrd="0" destOrd="1" presId="urn:microsoft.com/office/officeart/2005/8/layout/hList1"/>
    <dgm:cxn modelId="{A1ABA4F9-4CB4-4F31-809D-9578296CF47F}" type="presOf" srcId="{7F9D58FB-0CEA-4725-8EBD-62B52181931C}" destId="{F411DAEB-1DA0-4063-8FC4-BE6D79317AAF}" srcOrd="0" destOrd="1" presId="urn:microsoft.com/office/officeart/2005/8/layout/hList1"/>
    <dgm:cxn modelId="{3B026AFC-E89B-41E2-882A-A4410EC6A0B8}" srcId="{EE1C9AF7-53DE-4A0E-8ABE-EA495A727841}" destId="{2FB16FAD-F2CA-4B80-BC7C-080069A07413}" srcOrd="4" destOrd="0" parTransId="{F6145ABD-CE9A-4B69-BE6A-E7B289CFA878}" sibTransId="{852CFB97-990B-4ABB-B9CE-1938B0BA5649}"/>
    <dgm:cxn modelId="{0BB660FD-D0A9-411C-AD39-C66FF78DAFFC}" srcId="{4DBBEA7C-2B87-4D66-9C68-48F22AD309E7}" destId="{1C56C44D-35E1-46D6-9CEB-063180C1FFF4}" srcOrd="13" destOrd="0" parTransId="{D7DD1614-E911-4ECD-BEE9-F99316F8130E}" sibTransId="{21F9BCFA-139A-4FAA-804A-394ED3FF1B95}"/>
    <dgm:cxn modelId="{1AF03999-6ED8-4586-942E-10A3AFF55204}" type="presParOf" srcId="{0CE5C463-401A-4D21-B9B2-83CFE3FDF695}" destId="{C234CB5F-D916-452B-85C7-9CEDE01FC397}" srcOrd="0" destOrd="0" presId="urn:microsoft.com/office/officeart/2005/8/layout/hList1"/>
    <dgm:cxn modelId="{D26D1A93-14C2-4917-B4B1-8A470EA6981E}" type="presParOf" srcId="{C234CB5F-D916-452B-85C7-9CEDE01FC397}" destId="{8367CA53-D9FF-4A08-A20A-FB8D4FDAAE3C}" srcOrd="0" destOrd="0" presId="urn:microsoft.com/office/officeart/2005/8/layout/hList1"/>
    <dgm:cxn modelId="{31E1779B-DE00-4423-B75A-89426D83402A}" type="presParOf" srcId="{C234CB5F-D916-452B-85C7-9CEDE01FC397}" destId="{983338F1-D61F-4DF5-9FB9-4039F8A8C2A4}" srcOrd="1" destOrd="0" presId="urn:microsoft.com/office/officeart/2005/8/layout/hList1"/>
    <dgm:cxn modelId="{22D65CC1-07A4-4D41-9848-C304EF3DECA9}" type="presParOf" srcId="{0CE5C463-401A-4D21-B9B2-83CFE3FDF695}" destId="{D70EFA78-99B3-49F9-9719-52D3D732ECD3}" srcOrd="1" destOrd="0" presId="urn:microsoft.com/office/officeart/2005/8/layout/hList1"/>
    <dgm:cxn modelId="{F33A09CB-13F9-4BFF-B4E8-46CFF3701A4F}" type="presParOf" srcId="{0CE5C463-401A-4D21-B9B2-83CFE3FDF695}" destId="{1D5BD3C1-8812-4461-AA2F-A45B6CD5BA48}" srcOrd="2" destOrd="0" presId="urn:microsoft.com/office/officeart/2005/8/layout/hList1"/>
    <dgm:cxn modelId="{3E5103E8-EA22-4825-A518-C524870D71DB}" type="presParOf" srcId="{1D5BD3C1-8812-4461-AA2F-A45B6CD5BA48}" destId="{F4417361-6D1F-4D56-947E-109C9D2B8B84}" srcOrd="0" destOrd="0" presId="urn:microsoft.com/office/officeart/2005/8/layout/hList1"/>
    <dgm:cxn modelId="{182A4951-5615-47FB-821E-E46F7CF04E27}" type="presParOf" srcId="{1D5BD3C1-8812-4461-AA2F-A45B6CD5BA48}" destId="{1B517B88-7645-42AB-A374-02FC15E800BF}" srcOrd="1" destOrd="0" presId="urn:microsoft.com/office/officeart/2005/8/layout/hList1"/>
    <dgm:cxn modelId="{6AF1A57F-8E49-4861-93BE-AA620049686D}" type="presParOf" srcId="{0CE5C463-401A-4D21-B9B2-83CFE3FDF695}" destId="{B06CDB76-5260-4C2B-8037-06FE9FA5C28E}" srcOrd="3" destOrd="0" presId="urn:microsoft.com/office/officeart/2005/8/layout/hList1"/>
    <dgm:cxn modelId="{F4F26B88-2D75-4B15-B0E6-0AFC0D8A548E}" type="presParOf" srcId="{0CE5C463-401A-4D21-B9B2-83CFE3FDF695}" destId="{4DE03D90-D539-4B9F-85DE-23CBC1DE1B1D}" srcOrd="4" destOrd="0" presId="urn:microsoft.com/office/officeart/2005/8/layout/hList1"/>
    <dgm:cxn modelId="{E5BD5649-FCFB-4EDF-8E3F-C745DCE4290F}" type="presParOf" srcId="{4DE03D90-D539-4B9F-85DE-23CBC1DE1B1D}" destId="{285765C4-6384-48E6-85A3-F0E6EBC3D0F2}" srcOrd="0" destOrd="0" presId="urn:microsoft.com/office/officeart/2005/8/layout/hList1"/>
    <dgm:cxn modelId="{47F6953A-5EAB-4233-A880-97DF27AF3D81}" type="presParOf" srcId="{4DE03D90-D539-4B9F-85DE-23CBC1DE1B1D}" destId="{F411DAEB-1DA0-4063-8FC4-BE6D79317AAF}" srcOrd="1" destOrd="0" presId="urn:microsoft.com/office/officeart/2005/8/layout/hList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7871D2-100B-4387-9713-1828558C447C}" type="doc">
      <dgm:prSet loTypeId="urn:microsoft.com/office/officeart/2005/8/layout/hList1" loCatId="list" qsTypeId="urn:microsoft.com/office/officeart/2005/8/quickstyle/3d2" qsCatId="3D" csTypeId="urn:microsoft.com/office/officeart/2005/8/colors/accent4_1" csCatId="accent4" phldr="1"/>
      <dgm:spPr/>
      <dgm:t>
        <a:bodyPr/>
        <a:lstStyle/>
        <a:p>
          <a:endParaRPr lang="es-MX"/>
        </a:p>
      </dgm:t>
    </dgm:pt>
    <dgm:pt modelId="{2F73A9DD-8318-4A48-B2D4-E3341F2AC1EA}">
      <dgm:prSet phldrT="[Texto]"/>
      <dgm:spPr>
        <a:solidFill>
          <a:srgbClr val="FFC000"/>
        </a:solidFill>
      </dgm:spPr>
      <dgm:t>
        <a:bodyPr/>
        <a:lstStyle/>
        <a:p>
          <a:r>
            <a:rPr lang="es-MX" b="1" dirty="0"/>
            <a:t>4. Planeación: </a:t>
          </a:r>
        </a:p>
      </dgm:t>
    </dgm:pt>
    <dgm:pt modelId="{1DF3F942-899F-4464-8AA1-9892E17E514A}" type="parTrans" cxnId="{2C7FC2DA-3FD6-4AD8-9885-D79EA8870E10}">
      <dgm:prSet/>
      <dgm:spPr/>
      <dgm:t>
        <a:bodyPr/>
        <a:lstStyle/>
        <a:p>
          <a:endParaRPr lang="es-MX"/>
        </a:p>
      </dgm:t>
    </dgm:pt>
    <dgm:pt modelId="{2A641E58-3674-4060-87B6-3C7DA8386CDF}" type="sibTrans" cxnId="{2C7FC2DA-3FD6-4AD8-9885-D79EA8870E10}">
      <dgm:prSet/>
      <dgm:spPr/>
      <dgm:t>
        <a:bodyPr/>
        <a:lstStyle/>
        <a:p>
          <a:endParaRPr lang="es-MX"/>
        </a:p>
      </dgm:t>
    </dgm:pt>
    <dgm:pt modelId="{69BB5BF8-9E8F-4A9E-8F33-BA5A11C32ECE}">
      <dgm:prSet phldrT="[Texto]"/>
      <dgm:spPr/>
      <dgm:t>
        <a:bodyPr/>
        <a:lstStyle/>
        <a:p>
          <a:endParaRPr lang="es-MX" b="1" dirty="0"/>
        </a:p>
      </dgm:t>
    </dgm:pt>
    <dgm:pt modelId="{B13F26D6-9F31-489C-B182-FD8EDF005B06}" type="parTrans" cxnId="{644D70D8-71A2-4C35-B57D-75C59482373D}">
      <dgm:prSet/>
      <dgm:spPr/>
      <dgm:t>
        <a:bodyPr/>
        <a:lstStyle/>
        <a:p>
          <a:endParaRPr lang="es-MX"/>
        </a:p>
      </dgm:t>
    </dgm:pt>
    <dgm:pt modelId="{6CCE7427-A0EA-4225-8F11-3D4FEDD9509A}" type="sibTrans" cxnId="{644D70D8-71A2-4C35-B57D-75C59482373D}">
      <dgm:prSet/>
      <dgm:spPr/>
      <dgm:t>
        <a:bodyPr/>
        <a:lstStyle/>
        <a:p>
          <a:endParaRPr lang="es-MX"/>
        </a:p>
      </dgm:t>
    </dgm:pt>
    <dgm:pt modelId="{4DBBEA7C-2B87-4D66-9C68-48F22AD309E7}">
      <dgm:prSet phldrT="[Texto]"/>
      <dgm:spPr>
        <a:solidFill>
          <a:srgbClr val="FFC000"/>
        </a:solidFill>
      </dgm:spPr>
      <dgm:t>
        <a:bodyPr/>
        <a:lstStyle/>
        <a:p>
          <a:r>
            <a:rPr lang="es-MX" b="1" dirty="0"/>
            <a:t>5. Enfoque a resultados: </a:t>
          </a:r>
        </a:p>
      </dgm:t>
    </dgm:pt>
    <dgm:pt modelId="{9037FFB7-D021-4553-8D08-89A0AE295A9D}" type="parTrans" cxnId="{2303F31B-CA44-4728-AC7F-A836630555D4}">
      <dgm:prSet/>
      <dgm:spPr/>
      <dgm:t>
        <a:bodyPr/>
        <a:lstStyle/>
        <a:p>
          <a:endParaRPr lang="es-MX"/>
        </a:p>
      </dgm:t>
    </dgm:pt>
    <dgm:pt modelId="{E6676CAE-F739-4046-A565-64BED1402352}" type="sibTrans" cxnId="{2303F31B-CA44-4728-AC7F-A836630555D4}">
      <dgm:prSet/>
      <dgm:spPr/>
      <dgm:t>
        <a:bodyPr/>
        <a:lstStyle/>
        <a:p>
          <a:endParaRPr lang="es-MX"/>
        </a:p>
      </dgm:t>
    </dgm:pt>
    <dgm:pt modelId="{6661E522-9519-43E2-AA20-2B1AD92FD169}">
      <dgm:prSet phldrT="[Texto]"/>
      <dgm:spPr/>
      <dgm:t>
        <a:bodyPr/>
        <a:lstStyle/>
        <a:p>
          <a:endParaRPr lang="es-MX" b="1" dirty="0"/>
        </a:p>
      </dgm:t>
    </dgm:pt>
    <dgm:pt modelId="{5E5189DF-3470-4AE2-AE94-CB090CC4E01B}" type="parTrans" cxnId="{9F3B92E5-5C4E-47BC-8D19-97B89887039B}">
      <dgm:prSet/>
      <dgm:spPr/>
      <dgm:t>
        <a:bodyPr/>
        <a:lstStyle/>
        <a:p>
          <a:endParaRPr lang="es-MX"/>
        </a:p>
      </dgm:t>
    </dgm:pt>
    <dgm:pt modelId="{CCC86F09-0E2B-48FA-91C6-720385FDC07A}" type="sibTrans" cxnId="{9F3B92E5-5C4E-47BC-8D19-97B89887039B}">
      <dgm:prSet/>
      <dgm:spPr/>
      <dgm:t>
        <a:bodyPr/>
        <a:lstStyle/>
        <a:p>
          <a:endParaRPr lang="es-MX"/>
        </a:p>
      </dgm:t>
    </dgm:pt>
    <dgm:pt modelId="{EE1C9AF7-53DE-4A0E-8ABE-EA495A727841}">
      <dgm:prSet phldrT="[Texto]"/>
      <dgm:spPr>
        <a:solidFill>
          <a:srgbClr val="FFC000"/>
        </a:solidFill>
      </dgm:spPr>
      <dgm:t>
        <a:bodyPr/>
        <a:lstStyle/>
        <a:p>
          <a:r>
            <a:rPr lang="es-MX" b="1" dirty="0"/>
            <a:t>6. Trabajo colaborativo: </a:t>
          </a:r>
        </a:p>
      </dgm:t>
    </dgm:pt>
    <dgm:pt modelId="{3B81562F-54D4-4533-9D84-43559488AB6D}" type="parTrans" cxnId="{60763424-E130-4BB5-AF1E-0C63B6C39262}">
      <dgm:prSet/>
      <dgm:spPr/>
      <dgm:t>
        <a:bodyPr/>
        <a:lstStyle/>
        <a:p>
          <a:endParaRPr lang="es-MX"/>
        </a:p>
      </dgm:t>
    </dgm:pt>
    <dgm:pt modelId="{C622F6E3-EC3C-4705-AFBC-EAD2586D3E3F}" type="sibTrans" cxnId="{60763424-E130-4BB5-AF1E-0C63B6C39262}">
      <dgm:prSet/>
      <dgm:spPr/>
      <dgm:t>
        <a:bodyPr/>
        <a:lstStyle/>
        <a:p>
          <a:endParaRPr lang="es-MX"/>
        </a:p>
      </dgm:t>
    </dgm:pt>
    <dgm:pt modelId="{02BCAD09-EB8B-4FF1-87BA-F3754A1A3033}">
      <dgm:prSet phldrT="[Texto]"/>
      <dgm:spPr/>
      <dgm:t>
        <a:bodyPr/>
        <a:lstStyle/>
        <a:p>
          <a:endParaRPr lang="es-MX" b="1" dirty="0"/>
        </a:p>
      </dgm:t>
    </dgm:pt>
    <dgm:pt modelId="{E6AFA053-F7CA-4C2C-815D-14278918C352}" type="parTrans" cxnId="{F27E26CB-29D3-48B5-AEE1-ACA49313865D}">
      <dgm:prSet/>
      <dgm:spPr/>
      <dgm:t>
        <a:bodyPr/>
        <a:lstStyle/>
        <a:p>
          <a:endParaRPr lang="es-MX"/>
        </a:p>
      </dgm:t>
    </dgm:pt>
    <dgm:pt modelId="{4D95184E-2EB8-44FC-AD5B-79E10CF6E13E}" type="sibTrans" cxnId="{F27E26CB-29D3-48B5-AEE1-ACA49313865D}">
      <dgm:prSet/>
      <dgm:spPr/>
      <dgm:t>
        <a:bodyPr/>
        <a:lstStyle/>
        <a:p>
          <a:endParaRPr lang="es-MX"/>
        </a:p>
      </dgm:t>
    </dgm:pt>
    <dgm:pt modelId="{6FED11E0-6C56-4F02-AC52-91EF3B6AB823}">
      <dgm:prSet/>
      <dgm:spPr/>
      <dgm:t>
        <a:bodyPr/>
        <a:lstStyle/>
        <a:p>
          <a:r>
            <a:rPr lang="es-MX" dirty="0"/>
            <a:t>administración y evaluación de proyectos,</a:t>
          </a:r>
        </a:p>
      </dgm:t>
    </dgm:pt>
    <dgm:pt modelId="{EA44E518-2F98-4264-811D-1CC47D131283}" type="parTrans" cxnId="{5497E6C6-8138-46B6-8B31-18962C06C8F0}">
      <dgm:prSet/>
      <dgm:spPr/>
      <dgm:t>
        <a:bodyPr/>
        <a:lstStyle/>
        <a:p>
          <a:endParaRPr lang="es-MX"/>
        </a:p>
      </dgm:t>
    </dgm:pt>
    <dgm:pt modelId="{5B6B32CF-FF18-4873-84A7-DFBF7B57F785}" type="sibTrans" cxnId="{5497E6C6-8138-46B6-8B31-18962C06C8F0}">
      <dgm:prSet/>
      <dgm:spPr/>
      <dgm:t>
        <a:bodyPr/>
        <a:lstStyle/>
        <a:p>
          <a:endParaRPr lang="es-MX"/>
        </a:p>
      </dgm:t>
    </dgm:pt>
    <dgm:pt modelId="{D601FCB4-22B7-43B4-98EF-A0617051DF92}">
      <dgm:prSet/>
      <dgm:spPr/>
      <dgm:t>
        <a:bodyPr/>
        <a:lstStyle/>
        <a:p>
          <a:r>
            <a:rPr lang="es-MX" dirty="0"/>
            <a:t> seguimiento y control, </a:t>
          </a:r>
        </a:p>
      </dgm:t>
    </dgm:pt>
    <dgm:pt modelId="{5FF71F38-5032-48EC-A01C-193FDAAC1D4E}" type="parTrans" cxnId="{582E0713-B552-48C0-A751-8CC095C67E48}">
      <dgm:prSet/>
      <dgm:spPr/>
      <dgm:t>
        <a:bodyPr/>
        <a:lstStyle/>
        <a:p>
          <a:endParaRPr lang="es-MX"/>
        </a:p>
      </dgm:t>
    </dgm:pt>
    <dgm:pt modelId="{0FC5C464-64E8-4B1B-A77B-B41329813B9D}" type="sibTrans" cxnId="{582E0713-B552-48C0-A751-8CC095C67E48}">
      <dgm:prSet/>
      <dgm:spPr/>
      <dgm:t>
        <a:bodyPr/>
        <a:lstStyle/>
        <a:p>
          <a:endParaRPr lang="es-MX"/>
        </a:p>
      </dgm:t>
    </dgm:pt>
    <dgm:pt modelId="{B1945BAF-8891-43DE-91E7-E8E1D9850EE6}">
      <dgm:prSet/>
      <dgm:spPr/>
      <dgm:t>
        <a:bodyPr/>
        <a:lstStyle/>
        <a:p>
          <a:r>
            <a:rPr lang="es-MX" dirty="0"/>
            <a:t>gestión del tiempo </a:t>
          </a:r>
        </a:p>
      </dgm:t>
    </dgm:pt>
    <dgm:pt modelId="{F2B88AAE-5DB2-4DA3-A952-4CE6191AF10E}" type="parTrans" cxnId="{7CD38E64-F858-40BD-A4DB-9106A65EB808}">
      <dgm:prSet/>
      <dgm:spPr/>
      <dgm:t>
        <a:bodyPr/>
        <a:lstStyle/>
        <a:p>
          <a:endParaRPr lang="es-MX"/>
        </a:p>
      </dgm:t>
    </dgm:pt>
    <dgm:pt modelId="{66925E19-BE36-412B-BF6B-801C31FEB1AE}" type="sibTrans" cxnId="{7CD38E64-F858-40BD-A4DB-9106A65EB808}">
      <dgm:prSet/>
      <dgm:spPr/>
      <dgm:t>
        <a:bodyPr/>
        <a:lstStyle/>
        <a:p>
          <a:endParaRPr lang="es-MX"/>
        </a:p>
      </dgm:t>
    </dgm:pt>
    <dgm:pt modelId="{2B93C817-3D87-4648-B76B-D3E25D1C284D}">
      <dgm:prSet/>
      <dgm:spPr/>
      <dgm:t>
        <a:bodyPr/>
        <a:lstStyle/>
        <a:p>
          <a:r>
            <a:rPr lang="es-MX" dirty="0"/>
            <a:t>efectividad en el trabajo,</a:t>
          </a:r>
        </a:p>
      </dgm:t>
    </dgm:pt>
    <dgm:pt modelId="{BC006EC5-25F6-4FAC-82E3-5CAB3FBC4773}" type="parTrans" cxnId="{B6D464F7-A247-4603-AFFD-E21188DE560B}">
      <dgm:prSet/>
      <dgm:spPr/>
      <dgm:t>
        <a:bodyPr/>
        <a:lstStyle/>
        <a:p>
          <a:endParaRPr lang="es-MX"/>
        </a:p>
      </dgm:t>
    </dgm:pt>
    <dgm:pt modelId="{4E0F29E5-2E97-40F8-BE07-A83C25C12726}" type="sibTrans" cxnId="{B6D464F7-A247-4603-AFFD-E21188DE560B}">
      <dgm:prSet/>
      <dgm:spPr/>
      <dgm:t>
        <a:bodyPr/>
        <a:lstStyle/>
        <a:p>
          <a:endParaRPr lang="es-MX"/>
        </a:p>
      </dgm:t>
    </dgm:pt>
    <dgm:pt modelId="{B01AF045-9425-416F-8AB6-7CE2ED037C52}">
      <dgm:prSet/>
      <dgm:spPr/>
      <dgm:t>
        <a:bodyPr/>
        <a:lstStyle/>
        <a:p>
          <a:r>
            <a:rPr lang="es-MX" dirty="0"/>
            <a:t>enfoque a resultados,</a:t>
          </a:r>
        </a:p>
      </dgm:t>
    </dgm:pt>
    <dgm:pt modelId="{66B079FA-232F-4C22-BF20-EF698BCD36BD}" type="parTrans" cxnId="{8B321339-1CC6-4AD7-B179-1173A0C32C18}">
      <dgm:prSet/>
      <dgm:spPr/>
      <dgm:t>
        <a:bodyPr/>
        <a:lstStyle/>
        <a:p>
          <a:endParaRPr lang="es-MX"/>
        </a:p>
      </dgm:t>
    </dgm:pt>
    <dgm:pt modelId="{4A2CF210-8FD0-4E30-B81C-0A3EF67D35DD}" type="sibTrans" cxnId="{8B321339-1CC6-4AD7-B179-1173A0C32C18}">
      <dgm:prSet/>
      <dgm:spPr/>
      <dgm:t>
        <a:bodyPr/>
        <a:lstStyle/>
        <a:p>
          <a:endParaRPr lang="es-MX"/>
        </a:p>
      </dgm:t>
    </dgm:pt>
    <dgm:pt modelId="{D37C513C-0838-4432-A962-8B303BDD7B48}">
      <dgm:prSet/>
      <dgm:spPr/>
      <dgm:t>
        <a:bodyPr/>
        <a:lstStyle/>
        <a:p>
          <a:r>
            <a:rPr lang="es-MX" dirty="0"/>
            <a:t>gestión efectiva. </a:t>
          </a:r>
        </a:p>
      </dgm:t>
    </dgm:pt>
    <dgm:pt modelId="{98A251F4-70BA-4804-822D-0BBC38BCF07D}" type="parTrans" cxnId="{828EFCE6-7F6A-46F4-82F0-5841A19929F6}">
      <dgm:prSet/>
      <dgm:spPr/>
      <dgm:t>
        <a:bodyPr/>
        <a:lstStyle/>
        <a:p>
          <a:endParaRPr lang="es-MX"/>
        </a:p>
      </dgm:t>
    </dgm:pt>
    <dgm:pt modelId="{16952862-EBC8-43C8-81D6-1C3C4AAC9D26}" type="sibTrans" cxnId="{828EFCE6-7F6A-46F4-82F0-5841A19929F6}">
      <dgm:prSet/>
      <dgm:spPr/>
      <dgm:t>
        <a:bodyPr/>
        <a:lstStyle/>
        <a:p>
          <a:endParaRPr lang="es-MX"/>
        </a:p>
      </dgm:t>
    </dgm:pt>
    <dgm:pt modelId="{C3A1373E-3D3A-4071-8063-158AF765D96A}">
      <dgm:prSet/>
      <dgm:spPr/>
      <dgm:t>
        <a:bodyPr/>
        <a:lstStyle/>
        <a:p>
          <a:endParaRPr lang="es-MX" dirty="0"/>
        </a:p>
      </dgm:t>
    </dgm:pt>
    <dgm:pt modelId="{812398E7-1CFC-439C-A35C-688DA7908187}" type="parTrans" cxnId="{04BEA8F8-8545-4420-95A0-BA73CFD41ED1}">
      <dgm:prSet/>
      <dgm:spPr/>
      <dgm:t>
        <a:bodyPr/>
        <a:lstStyle/>
        <a:p>
          <a:endParaRPr lang="es-MX"/>
        </a:p>
      </dgm:t>
    </dgm:pt>
    <dgm:pt modelId="{348762A3-C880-4F60-A573-A53B1E152D6D}" type="sibTrans" cxnId="{04BEA8F8-8545-4420-95A0-BA73CFD41ED1}">
      <dgm:prSet/>
      <dgm:spPr/>
      <dgm:t>
        <a:bodyPr/>
        <a:lstStyle/>
        <a:p>
          <a:endParaRPr lang="es-MX"/>
        </a:p>
      </dgm:t>
    </dgm:pt>
    <dgm:pt modelId="{83399A0A-52E7-4412-B735-3227D09CBA27}">
      <dgm:prSet/>
      <dgm:spPr/>
      <dgm:t>
        <a:bodyPr/>
        <a:lstStyle/>
        <a:p>
          <a:endParaRPr lang="es-MX" dirty="0"/>
        </a:p>
      </dgm:t>
    </dgm:pt>
    <dgm:pt modelId="{862D4AF2-7E7C-45EC-809E-2F44605D2E27}" type="parTrans" cxnId="{51532C2A-36B2-464D-89AF-EA8159311529}">
      <dgm:prSet/>
      <dgm:spPr/>
      <dgm:t>
        <a:bodyPr/>
        <a:lstStyle/>
        <a:p>
          <a:endParaRPr lang="es-MX"/>
        </a:p>
      </dgm:t>
    </dgm:pt>
    <dgm:pt modelId="{422D915D-F5EF-409D-B2AE-B6F01266A7F8}" type="sibTrans" cxnId="{51532C2A-36B2-464D-89AF-EA8159311529}">
      <dgm:prSet/>
      <dgm:spPr/>
      <dgm:t>
        <a:bodyPr/>
        <a:lstStyle/>
        <a:p>
          <a:endParaRPr lang="es-MX"/>
        </a:p>
      </dgm:t>
    </dgm:pt>
    <dgm:pt modelId="{26161B1B-FC36-46C0-A829-1E1A9D54BA9D}">
      <dgm:prSet/>
      <dgm:spPr/>
      <dgm:t>
        <a:bodyPr/>
        <a:lstStyle/>
        <a:p>
          <a:endParaRPr lang="es-MX" dirty="0"/>
        </a:p>
      </dgm:t>
    </dgm:pt>
    <dgm:pt modelId="{D5353C31-7E27-495F-A70F-1283C4138A95}" type="parTrans" cxnId="{8BA2C337-D0B7-49C8-A36B-9E5455DD5B40}">
      <dgm:prSet/>
      <dgm:spPr/>
      <dgm:t>
        <a:bodyPr/>
        <a:lstStyle/>
        <a:p>
          <a:endParaRPr lang="es-MX"/>
        </a:p>
      </dgm:t>
    </dgm:pt>
    <dgm:pt modelId="{107E4245-E745-4DE9-928C-50BD30A116C5}" type="sibTrans" cxnId="{8BA2C337-D0B7-49C8-A36B-9E5455DD5B40}">
      <dgm:prSet/>
      <dgm:spPr/>
      <dgm:t>
        <a:bodyPr/>
        <a:lstStyle/>
        <a:p>
          <a:endParaRPr lang="es-MX"/>
        </a:p>
      </dgm:t>
    </dgm:pt>
    <dgm:pt modelId="{AD8E2C31-DE32-4EBC-8973-9B0B5E6A9E5D}">
      <dgm:prSet/>
      <dgm:spPr/>
      <dgm:t>
        <a:bodyPr/>
        <a:lstStyle/>
        <a:p>
          <a:endParaRPr lang="es-MX" dirty="0"/>
        </a:p>
      </dgm:t>
    </dgm:pt>
    <dgm:pt modelId="{88910C46-385B-49B7-9BF1-54E6B5E27E92}" type="parTrans" cxnId="{45335896-A4BE-41BC-A822-44C700B18B68}">
      <dgm:prSet/>
      <dgm:spPr/>
      <dgm:t>
        <a:bodyPr/>
        <a:lstStyle/>
        <a:p>
          <a:endParaRPr lang="es-MX"/>
        </a:p>
      </dgm:t>
    </dgm:pt>
    <dgm:pt modelId="{24078135-A995-4D98-A587-403DEC13299B}" type="sibTrans" cxnId="{45335896-A4BE-41BC-A822-44C700B18B68}">
      <dgm:prSet/>
      <dgm:spPr/>
      <dgm:t>
        <a:bodyPr/>
        <a:lstStyle/>
        <a:p>
          <a:endParaRPr lang="es-MX"/>
        </a:p>
      </dgm:t>
    </dgm:pt>
    <dgm:pt modelId="{C157A88C-DD51-4F06-8183-9DE2DFB34AA5}">
      <dgm:prSet/>
      <dgm:spPr/>
      <dgm:t>
        <a:bodyPr/>
        <a:lstStyle/>
        <a:p>
          <a:r>
            <a:rPr lang="es-MX" dirty="0"/>
            <a:t>liderazgo,</a:t>
          </a:r>
        </a:p>
      </dgm:t>
    </dgm:pt>
    <dgm:pt modelId="{4D30E95B-5C7B-4067-BDB1-BC54EC46F296}" type="parTrans" cxnId="{C3E58207-2B35-4007-B29E-FE5F1FC0EBFF}">
      <dgm:prSet/>
      <dgm:spPr/>
      <dgm:t>
        <a:bodyPr/>
        <a:lstStyle/>
        <a:p>
          <a:endParaRPr lang="es-MX"/>
        </a:p>
      </dgm:t>
    </dgm:pt>
    <dgm:pt modelId="{EF0EC070-0443-418D-BB6E-7CAFDA049654}" type="sibTrans" cxnId="{C3E58207-2B35-4007-B29E-FE5F1FC0EBFF}">
      <dgm:prSet/>
      <dgm:spPr/>
      <dgm:t>
        <a:bodyPr/>
        <a:lstStyle/>
        <a:p>
          <a:endParaRPr lang="es-MX"/>
        </a:p>
      </dgm:t>
    </dgm:pt>
    <dgm:pt modelId="{33E3185C-20CE-49D4-9A5F-5D25467DFEB4}">
      <dgm:prSet/>
      <dgm:spPr/>
      <dgm:t>
        <a:bodyPr/>
        <a:lstStyle/>
        <a:p>
          <a:r>
            <a:rPr lang="es-MX" dirty="0"/>
            <a:t>manejo de conflictos,</a:t>
          </a:r>
        </a:p>
      </dgm:t>
    </dgm:pt>
    <dgm:pt modelId="{7379E446-FC33-4FE3-A706-FFEEA20E1732}" type="parTrans" cxnId="{F10B51D0-D27E-4FCA-8486-3AC3A8327062}">
      <dgm:prSet/>
      <dgm:spPr/>
      <dgm:t>
        <a:bodyPr/>
        <a:lstStyle/>
        <a:p>
          <a:endParaRPr lang="es-MX"/>
        </a:p>
      </dgm:t>
    </dgm:pt>
    <dgm:pt modelId="{5E7A3687-1E82-4B60-B010-64846E2FBE76}" type="sibTrans" cxnId="{F10B51D0-D27E-4FCA-8486-3AC3A8327062}">
      <dgm:prSet/>
      <dgm:spPr/>
      <dgm:t>
        <a:bodyPr/>
        <a:lstStyle/>
        <a:p>
          <a:endParaRPr lang="es-MX"/>
        </a:p>
      </dgm:t>
    </dgm:pt>
    <dgm:pt modelId="{CD0E1B3E-D470-465F-B923-698C73232B79}">
      <dgm:prSet/>
      <dgm:spPr/>
      <dgm:t>
        <a:bodyPr/>
        <a:lstStyle/>
        <a:p>
          <a:r>
            <a:rPr lang="es-MX" dirty="0"/>
            <a:t>comunicación,</a:t>
          </a:r>
        </a:p>
      </dgm:t>
    </dgm:pt>
    <dgm:pt modelId="{831D05F5-94B9-4CB9-83D6-EB2276B1FC20}" type="parTrans" cxnId="{78474097-73A8-4DB8-8083-C3CA6C32C273}">
      <dgm:prSet/>
      <dgm:spPr/>
      <dgm:t>
        <a:bodyPr/>
        <a:lstStyle/>
        <a:p>
          <a:endParaRPr lang="es-MX"/>
        </a:p>
      </dgm:t>
    </dgm:pt>
    <dgm:pt modelId="{8161F6C8-0C39-47C9-9FA2-B9EF3C77C2E2}" type="sibTrans" cxnId="{78474097-73A8-4DB8-8083-C3CA6C32C273}">
      <dgm:prSet/>
      <dgm:spPr/>
      <dgm:t>
        <a:bodyPr/>
        <a:lstStyle/>
        <a:p>
          <a:endParaRPr lang="es-MX"/>
        </a:p>
      </dgm:t>
    </dgm:pt>
    <dgm:pt modelId="{303FDE2E-4AF2-457C-82D5-907F4139B03A}">
      <dgm:prSet/>
      <dgm:spPr/>
      <dgm:t>
        <a:bodyPr/>
        <a:lstStyle/>
        <a:p>
          <a:r>
            <a:rPr lang="es-MX" dirty="0"/>
            <a:t>negociación y</a:t>
          </a:r>
        </a:p>
      </dgm:t>
    </dgm:pt>
    <dgm:pt modelId="{3AE89089-D08A-4BE8-94E6-2D976CB715C9}" type="parTrans" cxnId="{E41430DA-8683-4637-B01E-80BB4BC3AA55}">
      <dgm:prSet/>
      <dgm:spPr/>
      <dgm:t>
        <a:bodyPr/>
        <a:lstStyle/>
        <a:p>
          <a:endParaRPr lang="es-MX"/>
        </a:p>
      </dgm:t>
    </dgm:pt>
    <dgm:pt modelId="{FA7095D7-0F13-49D0-B9CF-DB1E54423A10}" type="sibTrans" cxnId="{E41430DA-8683-4637-B01E-80BB4BC3AA55}">
      <dgm:prSet/>
      <dgm:spPr/>
      <dgm:t>
        <a:bodyPr/>
        <a:lstStyle/>
        <a:p>
          <a:endParaRPr lang="es-MX"/>
        </a:p>
      </dgm:t>
    </dgm:pt>
    <dgm:pt modelId="{579DDEEC-E29F-42A0-B04B-4BD2C3219EB7}">
      <dgm:prSet/>
      <dgm:spPr/>
      <dgm:t>
        <a:bodyPr/>
        <a:lstStyle/>
        <a:p>
          <a:r>
            <a:rPr lang="es-MX" dirty="0"/>
            <a:t> trabajo en equipo </a:t>
          </a:r>
        </a:p>
      </dgm:t>
    </dgm:pt>
    <dgm:pt modelId="{68634ACA-F92A-4BEC-80FD-14AA52D61CE7}" type="parTrans" cxnId="{641A21BC-66BF-4E7A-B11A-6C820F477E51}">
      <dgm:prSet/>
      <dgm:spPr/>
      <dgm:t>
        <a:bodyPr/>
        <a:lstStyle/>
        <a:p>
          <a:endParaRPr lang="es-MX"/>
        </a:p>
      </dgm:t>
    </dgm:pt>
    <dgm:pt modelId="{67127F66-A52A-4370-9320-863072DB7D3A}" type="sibTrans" cxnId="{641A21BC-66BF-4E7A-B11A-6C820F477E51}">
      <dgm:prSet/>
      <dgm:spPr/>
      <dgm:t>
        <a:bodyPr/>
        <a:lstStyle/>
        <a:p>
          <a:endParaRPr lang="es-MX"/>
        </a:p>
      </dgm:t>
    </dgm:pt>
    <dgm:pt modelId="{A6829631-7534-4E53-96F5-F19016A02573}">
      <dgm:prSet/>
      <dgm:spPr/>
      <dgm:t>
        <a:bodyPr/>
        <a:lstStyle/>
        <a:p>
          <a:endParaRPr lang="es-MX" dirty="0"/>
        </a:p>
      </dgm:t>
    </dgm:pt>
    <dgm:pt modelId="{62D41AAE-9B5C-4234-9F76-47AFFB07E8E7}" type="parTrans" cxnId="{916AB5A2-943B-4AC6-B306-A408A2FB7B79}">
      <dgm:prSet/>
      <dgm:spPr/>
      <dgm:t>
        <a:bodyPr/>
        <a:lstStyle/>
        <a:p>
          <a:endParaRPr lang="es-MX"/>
        </a:p>
      </dgm:t>
    </dgm:pt>
    <dgm:pt modelId="{842CAC16-907B-4CB1-8D88-FC806FB06A10}" type="sibTrans" cxnId="{916AB5A2-943B-4AC6-B306-A408A2FB7B79}">
      <dgm:prSet/>
      <dgm:spPr/>
      <dgm:t>
        <a:bodyPr/>
        <a:lstStyle/>
        <a:p>
          <a:endParaRPr lang="es-MX"/>
        </a:p>
      </dgm:t>
    </dgm:pt>
    <dgm:pt modelId="{3ECCD156-4F38-4F69-B479-6F73FA8488D8}">
      <dgm:prSet/>
      <dgm:spPr/>
      <dgm:t>
        <a:bodyPr/>
        <a:lstStyle/>
        <a:p>
          <a:endParaRPr lang="es-MX" dirty="0"/>
        </a:p>
      </dgm:t>
    </dgm:pt>
    <dgm:pt modelId="{6EAF201B-2327-41A7-BA33-38EB90D7C2CD}" type="parTrans" cxnId="{EE53FF33-B63B-44A9-8F99-B33BBB9EA79E}">
      <dgm:prSet/>
      <dgm:spPr/>
      <dgm:t>
        <a:bodyPr/>
        <a:lstStyle/>
        <a:p>
          <a:endParaRPr lang="es-MX"/>
        </a:p>
      </dgm:t>
    </dgm:pt>
    <dgm:pt modelId="{9CBBD180-554F-4197-BD4A-E2B415A723A1}" type="sibTrans" cxnId="{EE53FF33-B63B-44A9-8F99-B33BBB9EA79E}">
      <dgm:prSet/>
      <dgm:spPr/>
      <dgm:t>
        <a:bodyPr/>
        <a:lstStyle/>
        <a:p>
          <a:endParaRPr lang="es-MX"/>
        </a:p>
      </dgm:t>
    </dgm:pt>
    <dgm:pt modelId="{55E07D56-B631-406E-A98A-E9FC0BABCABA}">
      <dgm:prSet/>
      <dgm:spPr/>
      <dgm:t>
        <a:bodyPr/>
        <a:lstStyle/>
        <a:p>
          <a:endParaRPr lang="es-MX" dirty="0"/>
        </a:p>
      </dgm:t>
    </dgm:pt>
    <dgm:pt modelId="{165D1F1C-2983-47B4-B481-D4BA51703079}" type="parTrans" cxnId="{67A73077-92B0-4B91-9087-F86802D220B8}">
      <dgm:prSet/>
      <dgm:spPr/>
      <dgm:t>
        <a:bodyPr/>
        <a:lstStyle/>
        <a:p>
          <a:endParaRPr lang="es-MX"/>
        </a:p>
      </dgm:t>
    </dgm:pt>
    <dgm:pt modelId="{B69A1F4F-086D-42E7-8406-ABF0AA5D3F74}" type="sibTrans" cxnId="{67A73077-92B0-4B91-9087-F86802D220B8}">
      <dgm:prSet/>
      <dgm:spPr/>
      <dgm:t>
        <a:bodyPr/>
        <a:lstStyle/>
        <a:p>
          <a:endParaRPr lang="es-MX"/>
        </a:p>
      </dgm:t>
    </dgm:pt>
    <dgm:pt modelId="{41C2D873-6A8A-487A-BB13-85ED9FEFA814}">
      <dgm:prSet/>
      <dgm:spPr/>
      <dgm:t>
        <a:bodyPr/>
        <a:lstStyle/>
        <a:p>
          <a:endParaRPr lang="es-MX" dirty="0"/>
        </a:p>
      </dgm:t>
    </dgm:pt>
    <dgm:pt modelId="{DC58D24D-75AB-4F61-AE8B-32C5896E042A}" type="parTrans" cxnId="{304838AB-8032-4606-BD19-A751F3BE9411}">
      <dgm:prSet/>
      <dgm:spPr/>
      <dgm:t>
        <a:bodyPr/>
        <a:lstStyle/>
        <a:p>
          <a:endParaRPr lang="es-MX"/>
        </a:p>
      </dgm:t>
    </dgm:pt>
    <dgm:pt modelId="{27BCF8D6-C4ED-40E9-B0B7-769BF1DCDB3D}" type="sibTrans" cxnId="{304838AB-8032-4606-BD19-A751F3BE9411}">
      <dgm:prSet/>
      <dgm:spPr/>
      <dgm:t>
        <a:bodyPr/>
        <a:lstStyle/>
        <a:p>
          <a:endParaRPr lang="es-MX"/>
        </a:p>
      </dgm:t>
    </dgm:pt>
    <dgm:pt modelId="{0CE5C463-401A-4D21-B9B2-83CFE3FDF695}" type="pres">
      <dgm:prSet presAssocID="{727871D2-100B-4387-9713-1828558C447C}" presName="Name0" presStyleCnt="0">
        <dgm:presLayoutVars>
          <dgm:dir/>
          <dgm:animLvl val="lvl"/>
          <dgm:resizeHandles val="exact"/>
        </dgm:presLayoutVars>
      </dgm:prSet>
      <dgm:spPr/>
    </dgm:pt>
    <dgm:pt modelId="{C234CB5F-D916-452B-85C7-9CEDE01FC397}" type="pres">
      <dgm:prSet presAssocID="{2F73A9DD-8318-4A48-B2D4-E3341F2AC1EA}" presName="composite" presStyleCnt="0"/>
      <dgm:spPr/>
    </dgm:pt>
    <dgm:pt modelId="{8367CA53-D9FF-4A08-A20A-FB8D4FDAAE3C}" type="pres">
      <dgm:prSet presAssocID="{2F73A9DD-8318-4A48-B2D4-E3341F2AC1EA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983338F1-D61F-4DF5-9FB9-4039F8A8C2A4}" type="pres">
      <dgm:prSet presAssocID="{2F73A9DD-8318-4A48-B2D4-E3341F2AC1EA}" presName="desTx" presStyleLbl="alignAccFollowNode1" presStyleIdx="0" presStyleCnt="3" custScaleX="104482" custLinFactNeighborX="-8004" custLinFactNeighborY="6030">
        <dgm:presLayoutVars>
          <dgm:bulletEnabled val="1"/>
        </dgm:presLayoutVars>
      </dgm:prSet>
      <dgm:spPr/>
    </dgm:pt>
    <dgm:pt modelId="{D70EFA78-99B3-49F9-9719-52D3D732ECD3}" type="pres">
      <dgm:prSet presAssocID="{2A641E58-3674-4060-87B6-3C7DA8386CDF}" presName="space" presStyleCnt="0"/>
      <dgm:spPr/>
    </dgm:pt>
    <dgm:pt modelId="{1D5BD3C1-8812-4461-AA2F-A45B6CD5BA48}" type="pres">
      <dgm:prSet presAssocID="{4DBBEA7C-2B87-4D66-9C68-48F22AD309E7}" presName="composite" presStyleCnt="0"/>
      <dgm:spPr/>
    </dgm:pt>
    <dgm:pt modelId="{F4417361-6D1F-4D56-947E-109C9D2B8B84}" type="pres">
      <dgm:prSet presAssocID="{4DBBEA7C-2B87-4D66-9C68-48F22AD309E7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1B517B88-7645-42AB-A374-02FC15E800BF}" type="pres">
      <dgm:prSet presAssocID="{4DBBEA7C-2B87-4D66-9C68-48F22AD309E7}" presName="desTx" presStyleLbl="alignAccFollowNode1" presStyleIdx="1" presStyleCnt="3">
        <dgm:presLayoutVars>
          <dgm:bulletEnabled val="1"/>
        </dgm:presLayoutVars>
      </dgm:prSet>
      <dgm:spPr/>
    </dgm:pt>
    <dgm:pt modelId="{B06CDB76-5260-4C2B-8037-06FE9FA5C28E}" type="pres">
      <dgm:prSet presAssocID="{E6676CAE-F739-4046-A565-64BED1402352}" presName="space" presStyleCnt="0"/>
      <dgm:spPr/>
    </dgm:pt>
    <dgm:pt modelId="{4DE03D90-D539-4B9F-85DE-23CBC1DE1B1D}" type="pres">
      <dgm:prSet presAssocID="{EE1C9AF7-53DE-4A0E-8ABE-EA495A727841}" presName="composite" presStyleCnt="0"/>
      <dgm:spPr/>
    </dgm:pt>
    <dgm:pt modelId="{285765C4-6384-48E6-85A3-F0E6EBC3D0F2}" type="pres">
      <dgm:prSet presAssocID="{EE1C9AF7-53DE-4A0E-8ABE-EA495A727841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F411DAEB-1DA0-4063-8FC4-BE6D79317AAF}" type="pres">
      <dgm:prSet presAssocID="{EE1C9AF7-53DE-4A0E-8ABE-EA495A727841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C3E58207-2B35-4007-B29E-FE5F1FC0EBFF}" srcId="{EE1C9AF7-53DE-4A0E-8ABE-EA495A727841}" destId="{C157A88C-DD51-4F06-8183-9DE2DFB34AA5}" srcOrd="1" destOrd="0" parTransId="{4D30E95B-5C7B-4067-BDB1-BC54EC46F296}" sibTransId="{EF0EC070-0443-418D-BB6E-7CAFDA049654}"/>
    <dgm:cxn modelId="{1166870D-D4C3-427E-8403-6F16C4952368}" type="presOf" srcId="{B01AF045-9425-416F-8AB6-7CE2ED037C52}" destId="{1B517B88-7645-42AB-A374-02FC15E800BF}" srcOrd="0" destOrd="3" presId="urn:microsoft.com/office/officeart/2005/8/layout/hList1"/>
    <dgm:cxn modelId="{38F54D0F-15F7-44C3-B689-444E5B825215}" type="presOf" srcId="{02BCAD09-EB8B-4FF1-87BA-F3754A1A3033}" destId="{F411DAEB-1DA0-4063-8FC4-BE6D79317AAF}" srcOrd="0" destOrd="0" presId="urn:microsoft.com/office/officeart/2005/8/layout/hList1"/>
    <dgm:cxn modelId="{582E0713-B552-48C0-A751-8CC095C67E48}" srcId="{2F73A9DD-8318-4A48-B2D4-E3341F2AC1EA}" destId="{D601FCB4-22B7-43B4-98EF-A0617051DF92}" srcOrd="3" destOrd="0" parTransId="{5FF71F38-5032-48EC-A01C-193FDAAC1D4E}" sibTransId="{0FC5C464-64E8-4B1B-A77B-B41329813B9D}"/>
    <dgm:cxn modelId="{AB759514-4B1B-4D85-8427-71014C378F61}" type="presOf" srcId="{4DBBEA7C-2B87-4D66-9C68-48F22AD309E7}" destId="{F4417361-6D1F-4D56-947E-109C9D2B8B84}" srcOrd="0" destOrd="0" presId="urn:microsoft.com/office/officeart/2005/8/layout/hList1"/>
    <dgm:cxn modelId="{2303F31B-CA44-4728-AC7F-A836630555D4}" srcId="{727871D2-100B-4387-9713-1828558C447C}" destId="{4DBBEA7C-2B87-4D66-9C68-48F22AD309E7}" srcOrd="1" destOrd="0" parTransId="{9037FFB7-D021-4553-8D08-89A0AE295A9D}" sibTransId="{E6676CAE-F739-4046-A565-64BED1402352}"/>
    <dgm:cxn modelId="{4E73D322-CF19-4DCE-950C-DD6325B9727E}" type="presOf" srcId="{AD8E2C31-DE32-4EBC-8973-9B0B5E6A9E5D}" destId="{1B517B88-7645-42AB-A374-02FC15E800BF}" srcOrd="0" destOrd="4" presId="urn:microsoft.com/office/officeart/2005/8/layout/hList1"/>
    <dgm:cxn modelId="{60763424-E130-4BB5-AF1E-0C63B6C39262}" srcId="{727871D2-100B-4387-9713-1828558C447C}" destId="{EE1C9AF7-53DE-4A0E-8ABE-EA495A727841}" srcOrd="2" destOrd="0" parTransId="{3B81562F-54D4-4533-9D84-43559488AB6D}" sibTransId="{C622F6E3-EC3C-4705-AFBC-EAD2586D3E3F}"/>
    <dgm:cxn modelId="{51532C2A-36B2-464D-89AF-EA8159311529}" srcId="{2F73A9DD-8318-4A48-B2D4-E3341F2AC1EA}" destId="{83399A0A-52E7-4412-B735-3227D09CBA27}" srcOrd="4" destOrd="0" parTransId="{862D4AF2-7E7C-45EC-809E-2F44605D2E27}" sibTransId="{422D915D-F5EF-409D-B2AE-B6F01266A7F8}"/>
    <dgm:cxn modelId="{B23CC92B-F7C0-4F8A-9E7E-1655724E8085}" type="presOf" srcId="{6661E522-9519-43E2-AA20-2B1AD92FD169}" destId="{1B517B88-7645-42AB-A374-02FC15E800BF}" srcOrd="0" destOrd="0" presId="urn:microsoft.com/office/officeart/2005/8/layout/hList1"/>
    <dgm:cxn modelId="{EE53FF33-B63B-44A9-8F99-B33BBB9EA79E}" srcId="{EE1C9AF7-53DE-4A0E-8ABE-EA495A727841}" destId="{3ECCD156-4F38-4F69-B479-6F73FA8488D8}" srcOrd="2" destOrd="0" parTransId="{6EAF201B-2327-41A7-BA33-38EB90D7C2CD}" sibTransId="{9CBBD180-554F-4197-BD4A-E2B415A723A1}"/>
    <dgm:cxn modelId="{8BA2C337-D0B7-49C8-A36B-9E5455DD5B40}" srcId="{4DBBEA7C-2B87-4D66-9C68-48F22AD309E7}" destId="{26161B1B-FC36-46C0-A829-1E1A9D54BA9D}" srcOrd="2" destOrd="0" parTransId="{D5353C31-7E27-495F-A70F-1283C4138A95}" sibTransId="{107E4245-E745-4DE9-928C-50BD30A116C5}"/>
    <dgm:cxn modelId="{8B321339-1CC6-4AD7-B179-1173A0C32C18}" srcId="{4DBBEA7C-2B87-4D66-9C68-48F22AD309E7}" destId="{B01AF045-9425-416F-8AB6-7CE2ED037C52}" srcOrd="3" destOrd="0" parTransId="{66B079FA-232F-4C22-BF20-EF698BCD36BD}" sibTransId="{4A2CF210-8FD0-4E30-B81C-0A3EF67D35DD}"/>
    <dgm:cxn modelId="{7A9F4A62-8C49-4CE1-BF0C-0475E1180B4B}" type="presOf" srcId="{C3A1373E-3D3A-4071-8063-158AF765D96A}" destId="{983338F1-D61F-4DF5-9FB9-4039F8A8C2A4}" srcOrd="0" destOrd="2" presId="urn:microsoft.com/office/officeart/2005/8/layout/hList1"/>
    <dgm:cxn modelId="{204B7442-51A2-4D67-86BA-688D71E4C8B6}" type="presOf" srcId="{6FED11E0-6C56-4F02-AC52-91EF3B6AB823}" destId="{983338F1-D61F-4DF5-9FB9-4039F8A8C2A4}" srcOrd="0" destOrd="1" presId="urn:microsoft.com/office/officeart/2005/8/layout/hList1"/>
    <dgm:cxn modelId="{2BE44F63-8C5B-4A6E-A29D-B408B715D472}" type="presOf" srcId="{41C2D873-6A8A-487A-BB13-85ED9FEFA814}" destId="{F411DAEB-1DA0-4063-8FC4-BE6D79317AAF}" srcOrd="0" destOrd="6" presId="urn:microsoft.com/office/officeart/2005/8/layout/hList1"/>
    <dgm:cxn modelId="{7CD38E64-F858-40BD-A4DB-9106A65EB808}" srcId="{2F73A9DD-8318-4A48-B2D4-E3341F2AC1EA}" destId="{B1945BAF-8891-43DE-91E7-E8E1D9850EE6}" srcOrd="5" destOrd="0" parTransId="{F2B88AAE-5DB2-4DA3-A952-4CE6191AF10E}" sibTransId="{66925E19-BE36-412B-BF6B-801C31FEB1AE}"/>
    <dgm:cxn modelId="{0D47AC46-8082-4ABA-843B-4330C333AF16}" type="presOf" srcId="{83399A0A-52E7-4412-B735-3227D09CBA27}" destId="{983338F1-D61F-4DF5-9FB9-4039F8A8C2A4}" srcOrd="0" destOrd="4" presId="urn:microsoft.com/office/officeart/2005/8/layout/hList1"/>
    <dgm:cxn modelId="{5A9B634B-9D44-44B0-91B2-003C91214B07}" type="presOf" srcId="{579DDEEC-E29F-42A0-B04B-4BD2C3219EB7}" destId="{F411DAEB-1DA0-4063-8FC4-BE6D79317AAF}" srcOrd="0" destOrd="9" presId="urn:microsoft.com/office/officeart/2005/8/layout/hList1"/>
    <dgm:cxn modelId="{849E4D6F-2BE1-492E-BA99-66CE4B859F67}" type="presOf" srcId="{C157A88C-DD51-4F06-8183-9DE2DFB34AA5}" destId="{F411DAEB-1DA0-4063-8FC4-BE6D79317AAF}" srcOrd="0" destOrd="1" presId="urn:microsoft.com/office/officeart/2005/8/layout/hList1"/>
    <dgm:cxn modelId="{969A6551-9D16-4688-BB2C-9704500FBD2F}" type="presOf" srcId="{A6829631-7534-4E53-96F5-F19016A02573}" destId="{F411DAEB-1DA0-4063-8FC4-BE6D79317AAF}" srcOrd="0" destOrd="8" presId="urn:microsoft.com/office/officeart/2005/8/layout/hList1"/>
    <dgm:cxn modelId="{B3B25973-73DA-402F-AA6B-5AF93092C73E}" type="presOf" srcId="{D601FCB4-22B7-43B4-98EF-A0617051DF92}" destId="{983338F1-D61F-4DF5-9FB9-4039F8A8C2A4}" srcOrd="0" destOrd="3" presId="urn:microsoft.com/office/officeart/2005/8/layout/hList1"/>
    <dgm:cxn modelId="{67A73077-92B0-4B91-9087-F86802D220B8}" srcId="{EE1C9AF7-53DE-4A0E-8ABE-EA495A727841}" destId="{55E07D56-B631-406E-A98A-E9FC0BABCABA}" srcOrd="4" destOrd="0" parTransId="{165D1F1C-2983-47B4-B481-D4BA51703079}" sibTransId="{B69A1F4F-086D-42E7-8406-ABF0AA5D3F74}"/>
    <dgm:cxn modelId="{8205538D-9542-4142-B7C7-8357871D7677}" type="presOf" srcId="{33E3185C-20CE-49D4-9A5F-5D25467DFEB4}" destId="{F411DAEB-1DA0-4063-8FC4-BE6D79317AAF}" srcOrd="0" destOrd="3" presId="urn:microsoft.com/office/officeart/2005/8/layout/hList1"/>
    <dgm:cxn modelId="{FA8B208F-40A6-41F7-A927-9E4D509E8132}" type="presOf" srcId="{727871D2-100B-4387-9713-1828558C447C}" destId="{0CE5C463-401A-4D21-B9B2-83CFE3FDF695}" srcOrd="0" destOrd="0" presId="urn:microsoft.com/office/officeart/2005/8/layout/hList1"/>
    <dgm:cxn modelId="{4308F291-4690-4D8C-A64E-65CFF0758897}" type="presOf" srcId="{26161B1B-FC36-46C0-A829-1E1A9D54BA9D}" destId="{1B517B88-7645-42AB-A374-02FC15E800BF}" srcOrd="0" destOrd="2" presId="urn:microsoft.com/office/officeart/2005/8/layout/hList1"/>
    <dgm:cxn modelId="{ACA13D95-D487-4CAD-B96E-CDF35B8E9647}" type="presOf" srcId="{69BB5BF8-9E8F-4A9E-8F33-BA5A11C32ECE}" destId="{983338F1-D61F-4DF5-9FB9-4039F8A8C2A4}" srcOrd="0" destOrd="0" presId="urn:microsoft.com/office/officeart/2005/8/layout/hList1"/>
    <dgm:cxn modelId="{45335896-A4BE-41BC-A822-44C700B18B68}" srcId="{4DBBEA7C-2B87-4D66-9C68-48F22AD309E7}" destId="{AD8E2C31-DE32-4EBC-8973-9B0B5E6A9E5D}" srcOrd="4" destOrd="0" parTransId="{88910C46-385B-49B7-9BF1-54E6B5E27E92}" sibTransId="{24078135-A995-4D98-A587-403DEC13299B}"/>
    <dgm:cxn modelId="{78474097-73A8-4DB8-8083-C3CA6C32C273}" srcId="{EE1C9AF7-53DE-4A0E-8ABE-EA495A727841}" destId="{CD0E1B3E-D470-465F-B923-698C73232B79}" srcOrd="5" destOrd="0" parTransId="{831D05F5-94B9-4CB9-83D6-EB2276B1FC20}" sibTransId="{8161F6C8-0C39-47C9-9FA2-B9EF3C77C2E2}"/>
    <dgm:cxn modelId="{263EF19F-AC90-45D0-914C-DFD7E8A68B94}" type="presOf" srcId="{2B93C817-3D87-4648-B76B-D3E25D1C284D}" destId="{1B517B88-7645-42AB-A374-02FC15E800BF}" srcOrd="0" destOrd="1" presId="urn:microsoft.com/office/officeart/2005/8/layout/hList1"/>
    <dgm:cxn modelId="{916AB5A2-943B-4AC6-B306-A408A2FB7B79}" srcId="{EE1C9AF7-53DE-4A0E-8ABE-EA495A727841}" destId="{A6829631-7534-4E53-96F5-F19016A02573}" srcOrd="8" destOrd="0" parTransId="{62D41AAE-9B5C-4234-9F76-47AFFB07E8E7}" sibTransId="{842CAC16-907B-4CB1-8D88-FC806FB06A10}"/>
    <dgm:cxn modelId="{0F10CAA5-4676-4690-A1E0-A3579128D173}" type="presOf" srcId="{303FDE2E-4AF2-457C-82D5-907F4139B03A}" destId="{F411DAEB-1DA0-4063-8FC4-BE6D79317AAF}" srcOrd="0" destOrd="7" presId="urn:microsoft.com/office/officeart/2005/8/layout/hList1"/>
    <dgm:cxn modelId="{304838AB-8032-4606-BD19-A751F3BE9411}" srcId="{EE1C9AF7-53DE-4A0E-8ABE-EA495A727841}" destId="{41C2D873-6A8A-487A-BB13-85ED9FEFA814}" srcOrd="6" destOrd="0" parTransId="{DC58D24D-75AB-4F61-AE8B-32C5896E042A}" sibTransId="{27BCF8D6-C4ED-40E9-B0B7-769BF1DCDB3D}"/>
    <dgm:cxn modelId="{208AFCB2-580B-48AF-B359-C601AA20FDA0}" type="presOf" srcId="{2F73A9DD-8318-4A48-B2D4-E3341F2AC1EA}" destId="{8367CA53-D9FF-4A08-A20A-FB8D4FDAAE3C}" srcOrd="0" destOrd="0" presId="urn:microsoft.com/office/officeart/2005/8/layout/hList1"/>
    <dgm:cxn modelId="{547CB2B4-2F12-48E1-8B71-9C34AA5C6881}" type="presOf" srcId="{B1945BAF-8891-43DE-91E7-E8E1D9850EE6}" destId="{983338F1-D61F-4DF5-9FB9-4039F8A8C2A4}" srcOrd="0" destOrd="5" presId="urn:microsoft.com/office/officeart/2005/8/layout/hList1"/>
    <dgm:cxn modelId="{641A21BC-66BF-4E7A-B11A-6C820F477E51}" srcId="{EE1C9AF7-53DE-4A0E-8ABE-EA495A727841}" destId="{579DDEEC-E29F-42A0-B04B-4BD2C3219EB7}" srcOrd="9" destOrd="0" parTransId="{68634ACA-F92A-4BEC-80FD-14AA52D61CE7}" sibTransId="{67127F66-A52A-4370-9320-863072DB7D3A}"/>
    <dgm:cxn modelId="{5C436AC6-D36A-46A0-ADE8-021451952C4A}" type="presOf" srcId="{3ECCD156-4F38-4F69-B479-6F73FA8488D8}" destId="{F411DAEB-1DA0-4063-8FC4-BE6D79317AAF}" srcOrd="0" destOrd="2" presId="urn:microsoft.com/office/officeart/2005/8/layout/hList1"/>
    <dgm:cxn modelId="{5497E6C6-8138-46B6-8B31-18962C06C8F0}" srcId="{2F73A9DD-8318-4A48-B2D4-E3341F2AC1EA}" destId="{6FED11E0-6C56-4F02-AC52-91EF3B6AB823}" srcOrd="1" destOrd="0" parTransId="{EA44E518-2F98-4264-811D-1CC47D131283}" sibTransId="{5B6B32CF-FF18-4873-84A7-DFBF7B57F785}"/>
    <dgm:cxn modelId="{A26AB8C7-4D56-4ED3-91F8-76B33B6EBA9A}" type="presOf" srcId="{55E07D56-B631-406E-A98A-E9FC0BABCABA}" destId="{F411DAEB-1DA0-4063-8FC4-BE6D79317AAF}" srcOrd="0" destOrd="4" presId="urn:microsoft.com/office/officeart/2005/8/layout/hList1"/>
    <dgm:cxn modelId="{F27E26CB-29D3-48B5-AEE1-ACA49313865D}" srcId="{EE1C9AF7-53DE-4A0E-8ABE-EA495A727841}" destId="{02BCAD09-EB8B-4FF1-87BA-F3754A1A3033}" srcOrd="0" destOrd="0" parTransId="{E6AFA053-F7CA-4C2C-815D-14278918C352}" sibTransId="{4D95184E-2EB8-44FC-AD5B-79E10CF6E13E}"/>
    <dgm:cxn modelId="{64F9D8CC-C3B4-4531-AA20-CDE028C93476}" type="presOf" srcId="{CD0E1B3E-D470-465F-B923-698C73232B79}" destId="{F411DAEB-1DA0-4063-8FC4-BE6D79317AAF}" srcOrd="0" destOrd="5" presId="urn:microsoft.com/office/officeart/2005/8/layout/hList1"/>
    <dgm:cxn modelId="{F10B51D0-D27E-4FCA-8486-3AC3A8327062}" srcId="{EE1C9AF7-53DE-4A0E-8ABE-EA495A727841}" destId="{33E3185C-20CE-49D4-9A5F-5D25467DFEB4}" srcOrd="3" destOrd="0" parTransId="{7379E446-FC33-4FE3-A706-FFEEA20E1732}" sibTransId="{5E7A3687-1E82-4B60-B010-64846E2FBE76}"/>
    <dgm:cxn modelId="{EEA8ABD2-30E2-4A44-8B21-6C4E311F8965}" type="presOf" srcId="{EE1C9AF7-53DE-4A0E-8ABE-EA495A727841}" destId="{285765C4-6384-48E6-85A3-F0E6EBC3D0F2}" srcOrd="0" destOrd="0" presId="urn:microsoft.com/office/officeart/2005/8/layout/hList1"/>
    <dgm:cxn modelId="{644D70D8-71A2-4C35-B57D-75C59482373D}" srcId="{2F73A9DD-8318-4A48-B2D4-E3341F2AC1EA}" destId="{69BB5BF8-9E8F-4A9E-8F33-BA5A11C32ECE}" srcOrd="0" destOrd="0" parTransId="{B13F26D6-9F31-489C-B182-FD8EDF005B06}" sibTransId="{6CCE7427-A0EA-4225-8F11-3D4FEDD9509A}"/>
    <dgm:cxn modelId="{E41430DA-8683-4637-B01E-80BB4BC3AA55}" srcId="{EE1C9AF7-53DE-4A0E-8ABE-EA495A727841}" destId="{303FDE2E-4AF2-457C-82D5-907F4139B03A}" srcOrd="7" destOrd="0" parTransId="{3AE89089-D08A-4BE8-94E6-2D976CB715C9}" sibTransId="{FA7095D7-0F13-49D0-B9CF-DB1E54423A10}"/>
    <dgm:cxn modelId="{2C7FC2DA-3FD6-4AD8-9885-D79EA8870E10}" srcId="{727871D2-100B-4387-9713-1828558C447C}" destId="{2F73A9DD-8318-4A48-B2D4-E3341F2AC1EA}" srcOrd="0" destOrd="0" parTransId="{1DF3F942-899F-4464-8AA1-9892E17E514A}" sibTransId="{2A641E58-3674-4060-87B6-3C7DA8386CDF}"/>
    <dgm:cxn modelId="{9F3B92E5-5C4E-47BC-8D19-97B89887039B}" srcId="{4DBBEA7C-2B87-4D66-9C68-48F22AD309E7}" destId="{6661E522-9519-43E2-AA20-2B1AD92FD169}" srcOrd="0" destOrd="0" parTransId="{5E5189DF-3470-4AE2-AE94-CB090CC4E01B}" sibTransId="{CCC86F09-0E2B-48FA-91C6-720385FDC07A}"/>
    <dgm:cxn modelId="{828EFCE6-7F6A-46F4-82F0-5841A19929F6}" srcId="{4DBBEA7C-2B87-4D66-9C68-48F22AD309E7}" destId="{D37C513C-0838-4432-A962-8B303BDD7B48}" srcOrd="5" destOrd="0" parTransId="{98A251F4-70BA-4804-822D-0BBC38BCF07D}" sibTransId="{16952862-EBC8-43C8-81D6-1C3C4AAC9D26}"/>
    <dgm:cxn modelId="{B6D464F7-A247-4603-AFFD-E21188DE560B}" srcId="{4DBBEA7C-2B87-4D66-9C68-48F22AD309E7}" destId="{2B93C817-3D87-4648-B76B-D3E25D1C284D}" srcOrd="1" destOrd="0" parTransId="{BC006EC5-25F6-4FAC-82E3-5CAB3FBC4773}" sibTransId="{4E0F29E5-2E97-40F8-BE07-A83C25C12726}"/>
    <dgm:cxn modelId="{04BEA8F8-8545-4420-95A0-BA73CFD41ED1}" srcId="{2F73A9DD-8318-4A48-B2D4-E3341F2AC1EA}" destId="{C3A1373E-3D3A-4071-8063-158AF765D96A}" srcOrd="2" destOrd="0" parTransId="{812398E7-1CFC-439C-A35C-688DA7908187}" sibTransId="{348762A3-C880-4F60-A573-A53B1E152D6D}"/>
    <dgm:cxn modelId="{EFDCDCFB-A897-412D-BAC8-8C5B9D469098}" type="presOf" srcId="{D37C513C-0838-4432-A962-8B303BDD7B48}" destId="{1B517B88-7645-42AB-A374-02FC15E800BF}" srcOrd="0" destOrd="5" presId="urn:microsoft.com/office/officeart/2005/8/layout/hList1"/>
    <dgm:cxn modelId="{1AF03999-6ED8-4586-942E-10A3AFF55204}" type="presParOf" srcId="{0CE5C463-401A-4D21-B9B2-83CFE3FDF695}" destId="{C234CB5F-D916-452B-85C7-9CEDE01FC397}" srcOrd="0" destOrd="0" presId="urn:microsoft.com/office/officeart/2005/8/layout/hList1"/>
    <dgm:cxn modelId="{D26D1A93-14C2-4917-B4B1-8A470EA6981E}" type="presParOf" srcId="{C234CB5F-D916-452B-85C7-9CEDE01FC397}" destId="{8367CA53-D9FF-4A08-A20A-FB8D4FDAAE3C}" srcOrd="0" destOrd="0" presId="urn:microsoft.com/office/officeart/2005/8/layout/hList1"/>
    <dgm:cxn modelId="{31E1779B-DE00-4423-B75A-89426D83402A}" type="presParOf" srcId="{C234CB5F-D916-452B-85C7-9CEDE01FC397}" destId="{983338F1-D61F-4DF5-9FB9-4039F8A8C2A4}" srcOrd="1" destOrd="0" presId="urn:microsoft.com/office/officeart/2005/8/layout/hList1"/>
    <dgm:cxn modelId="{22D65CC1-07A4-4D41-9848-C304EF3DECA9}" type="presParOf" srcId="{0CE5C463-401A-4D21-B9B2-83CFE3FDF695}" destId="{D70EFA78-99B3-49F9-9719-52D3D732ECD3}" srcOrd="1" destOrd="0" presId="urn:microsoft.com/office/officeart/2005/8/layout/hList1"/>
    <dgm:cxn modelId="{F33A09CB-13F9-4BFF-B4E8-46CFF3701A4F}" type="presParOf" srcId="{0CE5C463-401A-4D21-B9B2-83CFE3FDF695}" destId="{1D5BD3C1-8812-4461-AA2F-A45B6CD5BA48}" srcOrd="2" destOrd="0" presId="urn:microsoft.com/office/officeart/2005/8/layout/hList1"/>
    <dgm:cxn modelId="{3E5103E8-EA22-4825-A518-C524870D71DB}" type="presParOf" srcId="{1D5BD3C1-8812-4461-AA2F-A45B6CD5BA48}" destId="{F4417361-6D1F-4D56-947E-109C9D2B8B84}" srcOrd="0" destOrd="0" presId="urn:microsoft.com/office/officeart/2005/8/layout/hList1"/>
    <dgm:cxn modelId="{182A4951-5615-47FB-821E-E46F7CF04E27}" type="presParOf" srcId="{1D5BD3C1-8812-4461-AA2F-A45B6CD5BA48}" destId="{1B517B88-7645-42AB-A374-02FC15E800BF}" srcOrd="1" destOrd="0" presId="urn:microsoft.com/office/officeart/2005/8/layout/hList1"/>
    <dgm:cxn modelId="{6AF1A57F-8E49-4861-93BE-AA620049686D}" type="presParOf" srcId="{0CE5C463-401A-4D21-B9B2-83CFE3FDF695}" destId="{B06CDB76-5260-4C2B-8037-06FE9FA5C28E}" srcOrd="3" destOrd="0" presId="urn:microsoft.com/office/officeart/2005/8/layout/hList1"/>
    <dgm:cxn modelId="{F4F26B88-2D75-4B15-B0E6-0AFC0D8A548E}" type="presParOf" srcId="{0CE5C463-401A-4D21-B9B2-83CFE3FDF695}" destId="{4DE03D90-D539-4B9F-85DE-23CBC1DE1B1D}" srcOrd="4" destOrd="0" presId="urn:microsoft.com/office/officeart/2005/8/layout/hList1"/>
    <dgm:cxn modelId="{E5BD5649-FCFB-4EDF-8E3F-C745DCE4290F}" type="presParOf" srcId="{4DE03D90-D539-4B9F-85DE-23CBC1DE1B1D}" destId="{285765C4-6384-48E6-85A3-F0E6EBC3D0F2}" srcOrd="0" destOrd="0" presId="urn:microsoft.com/office/officeart/2005/8/layout/hList1"/>
    <dgm:cxn modelId="{47F6953A-5EAB-4233-A880-97DF27AF3D81}" type="presParOf" srcId="{4DE03D90-D539-4B9F-85DE-23CBC1DE1B1D}" destId="{F411DAEB-1DA0-4063-8FC4-BE6D79317AAF}" srcOrd="1" destOrd="0" presId="urn:microsoft.com/office/officeart/2005/8/layout/hList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27871D2-100B-4387-9713-1828558C447C}" type="doc">
      <dgm:prSet loTypeId="urn:microsoft.com/office/officeart/2005/8/layout/hList1" loCatId="list" qsTypeId="urn:microsoft.com/office/officeart/2005/8/quickstyle/3d2" qsCatId="3D" csTypeId="urn:microsoft.com/office/officeart/2005/8/colors/accent4_1" csCatId="accent4" phldr="1"/>
      <dgm:spPr/>
      <dgm:t>
        <a:bodyPr/>
        <a:lstStyle/>
        <a:p>
          <a:endParaRPr lang="es-MX"/>
        </a:p>
      </dgm:t>
    </dgm:pt>
    <dgm:pt modelId="{2F73A9DD-8318-4A48-B2D4-E3341F2AC1EA}">
      <dgm:prSet phldrT="[Texto]"/>
      <dgm:spPr>
        <a:solidFill>
          <a:srgbClr val="FFC000"/>
        </a:solidFill>
      </dgm:spPr>
      <dgm:t>
        <a:bodyPr/>
        <a:lstStyle/>
        <a:p>
          <a:r>
            <a:rPr lang="es-MX" b="1" dirty="0"/>
            <a:t>7. Innovación: </a:t>
          </a:r>
        </a:p>
      </dgm:t>
    </dgm:pt>
    <dgm:pt modelId="{1DF3F942-899F-4464-8AA1-9892E17E514A}" type="parTrans" cxnId="{2C7FC2DA-3FD6-4AD8-9885-D79EA8870E10}">
      <dgm:prSet/>
      <dgm:spPr/>
      <dgm:t>
        <a:bodyPr/>
        <a:lstStyle/>
        <a:p>
          <a:endParaRPr lang="es-MX"/>
        </a:p>
      </dgm:t>
    </dgm:pt>
    <dgm:pt modelId="{2A641E58-3674-4060-87B6-3C7DA8386CDF}" type="sibTrans" cxnId="{2C7FC2DA-3FD6-4AD8-9885-D79EA8870E10}">
      <dgm:prSet/>
      <dgm:spPr/>
      <dgm:t>
        <a:bodyPr/>
        <a:lstStyle/>
        <a:p>
          <a:endParaRPr lang="es-MX"/>
        </a:p>
      </dgm:t>
    </dgm:pt>
    <dgm:pt modelId="{69BB5BF8-9E8F-4A9E-8F33-BA5A11C32ECE}">
      <dgm:prSet phldrT="[Texto]"/>
      <dgm:spPr/>
      <dgm:t>
        <a:bodyPr/>
        <a:lstStyle/>
        <a:p>
          <a:endParaRPr lang="es-MX" b="1" dirty="0"/>
        </a:p>
      </dgm:t>
    </dgm:pt>
    <dgm:pt modelId="{B13F26D6-9F31-489C-B182-FD8EDF005B06}" type="parTrans" cxnId="{644D70D8-71A2-4C35-B57D-75C59482373D}">
      <dgm:prSet/>
      <dgm:spPr/>
      <dgm:t>
        <a:bodyPr/>
        <a:lstStyle/>
        <a:p>
          <a:endParaRPr lang="es-MX"/>
        </a:p>
      </dgm:t>
    </dgm:pt>
    <dgm:pt modelId="{6CCE7427-A0EA-4225-8F11-3D4FEDD9509A}" type="sibTrans" cxnId="{644D70D8-71A2-4C35-B57D-75C59482373D}">
      <dgm:prSet/>
      <dgm:spPr/>
      <dgm:t>
        <a:bodyPr/>
        <a:lstStyle/>
        <a:p>
          <a:endParaRPr lang="es-MX"/>
        </a:p>
      </dgm:t>
    </dgm:pt>
    <dgm:pt modelId="{6FED11E0-6C56-4F02-AC52-91EF3B6AB823}">
      <dgm:prSet/>
      <dgm:spPr/>
      <dgm:t>
        <a:bodyPr/>
        <a:lstStyle/>
        <a:p>
          <a:r>
            <a:rPr lang="es-MX" dirty="0"/>
            <a:t>creatividad, </a:t>
          </a:r>
        </a:p>
      </dgm:t>
    </dgm:pt>
    <dgm:pt modelId="{EA44E518-2F98-4264-811D-1CC47D131283}" type="parTrans" cxnId="{5497E6C6-8138-46B6-8B31-18962C06C8F0}">
      <dgm:prSet/>
      <dgm:spPr/>
      <dgm:t>
        <a:bodyPr/>
        <a:lstStyle/>
        <a:p>
          <a:endParaRPr lang="es-MX"/>
        </a:p>
      </dgm:t>
    </dgm:pt>
    <dgm:pt modelId="{5B6B32CF-FF18-4873-84A7-DFBF7B57F785}" type="sibTrans" cxnId="{5497E6C6-8138-46B6-8B31-18962C06C8F0}">
      <dgm:prSet/>
      <dgm:spPr/>
      <dgm:t>
        <a:bodyPr/>
        <a:lstStyle/>
        <a:p>
          <a:endParaRPr lang="es-MX"/>
        </a:p>
      </dgm:t>
    </dgm:pt>
    <dgm:pt modelId="{9FF62876-B418-48D7-AA55-6D3AA3E6A7BB}">
      <dgm:prSet/>
      <dgm:spPr/>
      <dgm:t>
        <a:bodyPr/>
        <a:lstStyle/>
        <a:p>
          <a:r>
            <a:rPr lang="es-MX" dirty="0"/>
            <a:t>innovación,</a:t>
          </a:r>
        </a:p>
      </dgm:t>
    </dgm:pt>
    <dgm:pt modelId="{6511C5AA-83ED-44E9-90C1-105723652216}" type="parTrans" cxnId="{3DC89B7D-93CC-44D0-9BF7-44CE2ED8E094}">
      <dgm:prSet/>
      <dgm:spPr/>
      <dgm:t>
        <a:bodyPr/>
        <a:lstStyle/>
        <a:p>
          <a:endParaRPr lang="es-MX"/>
        </a:p>
      </dgm:t>
    </dgm:pt>
    <dgm:pt modelId="{0E00A36F-4839-485C-A184-7F4908046138}" type="sibTrans" cxnId="{3DC89B7D-93CC-44D0-9BF7-44CE2ED8E094}">
      <dgm:prSet/>
      <dgm:spPr/>
      <dgm:t>
        <a:bodyPr/>
        <a:lstStyle/>
        <a:p>
          <a:endParaRPr lang="es-MX"/>
        </a:p>
      </dgm:t>
    </dgm:pt>
    <dgm:pt modelId="{126AB0DF-B225-41E4-9AC6-33A2807F6407}">
      <dgm:prSet/>
      <dgm:spPr/>
      <dgm:t>
        <a:bodyPr/>
        <a:lstStyle/>
        <a:p>
          <a:r>
            <a:rPr lang="es-MX" dirty="0"/>
            <a:t>mejores prácticas personales-colectivas </a:t>
          </a:r>
        </a:p>
      </dgm:t>
    </dgm:pt>
    <dgm:pt modelId="{1F92756F-0587-46A4-A3F2-7D92C5E5E9DA}" type="parTrans" cxnId="{675FC381-2062-4120-B89D-8C71AC9B630C}">
      <dgm:prSet/>
      <dgm:spPr/>
      <dgm:t>
        <a:bodyPr/>
        <a:lstStyle/>
        <a:p>
          <a:endParaRPr lang="es-MX"/>
        </a:p>
      </dgm:t>
    </dgm:pt>
    <dgm:pt modelId="{0435059C-EA1B-4B9F-963C-D6E5A9D65954}" type="sibTrans" cxnId="{675FC381-2062-4120-B89D-8C71AC9B630C}">
      <dgm:prSet/>
      <dgm:spPr/>
      <dgm:t>
        <a:bodyPr/>
        <a:lstStyle/>
        <a:p>
          <a:endParaRPr lang="es-MX"/>
        </a:p>
      </dgm:t>
    </dgm:pt>
    <dgm:pt modelId="{3C3677B2-8C8C-4190-B325-565759BB4987}">
      <dgm:prSet/>
      <dgm:spPr/>
      <dgm:t>
        <a:bodyPr/>
        <a:lstStyle/>
        <a:p>
          <a:endParaRPr lang="es-MX" dirty="0"/>
        </a:p>
      </dgm:t>
    </dgm:pt>
    <dgm:pt modelId="{4F69CE61-F8CE-4E62-A5DC-BCAAFC5FB0E0}" type="parTrans" cxnId="{84594A4A-092C-4671-B0BF-60CD20CBA2F5}">
      <dgm:prSet/>
      <dgm:spPr/>
      <dgm:t>
        <a:bodyPr/>
        <a:lstStyle/>
        <a:p>
          <a:endParaRPr lang="es-MX"/>
        </a:p>
      </dgm:t>
    </dgm:pt>
    <dgm:pt modelId="{802C0F89-C05D-4558-A3C6-BB8D13E467C6}" type="sibTrans" cxnId="{84594A4A-092C-4671-B0BF-60CD20CBA2F5}">
      <dgm:prSet/>
      <dgm:spPr/>
      <dgm:t>
        <a:bodyPr/>
        <a:lstStyle/>
        <a:p>
          <a:endParaRPr lang="es-MX"/>
        </a:p>
      </dgm:t>
    </dgm:pt>
    <dgm:pt modelId="{AE7D005B-9A23-4C30-9A99-DC7B2A48C590}">
      <dgm:prSet/>
      <dgm:spPr/>
      <dgm:t>
        <a:bodyPr/>
        <a:lstStyle/>
        <a:p>
          <a:endParaRPr lang="es-MX" dirty="0"/>
        </a:p>
      </dgm:t>
    </dgm:pt>
    <dgm:pt modelId="{2695A7BA-3AB9-400A-81CB-2F9CD3967088}" type="parTrans" cxnId="{26813274-6BC9-421E-BBD6-9EBD11DEA841}">
      <dgm:prSet/>
      <dgm:spPr/>
      <dgm:t>
        <a:bodyPr/>
        <a:lstStyle/>
        <a:p>
          <a:endParaRPr lang="es-MX"/>
        </a:p>
      </dgm:t>
    </dgm:pt>
    <dgm:pt modelId="{8DFBB879-CA16-4FF8-9C2F-C81EC4F3DDE0}" type="sibTrans" cxnId="{26813274-6BC9-421E-BBD6-9EBD11DEA841}">
      <dgm:prSet/>
      <dgm:spPr/>
      <dgm:t>
        <a:bodyPr/>
        <a:lstStyle/>
        <a:p>
          <a:endParaRPr lang="es-MX"/>
        </a:p>
      </dgm:t>
    </dgm:pt>
    <dgm:pt modelId="{0CE5C463-401A-4D21-B9B2-83CFE3FDF695}" type="pres">
      <dgm:prSet presAssocID="{727871D2-100B-4387-9713-1828558C447C}" presName="Name0" presStyleCnt="0">
        <dgm:presLayoutVars>
          <dgm:dir/>
          <dgm:animLvl val="lvl"/>
          <dgm:resizeHandles val="exact"/>
        </dgm:presLayoutVars>
      </dgm:prSet>
      <dgm:spPr/>
    </dgm:pt>
    <dgm:pt modelId="{C234CB5F-D916-452B-85C7-9CEDE01FC397}" type="pres">
      <dgm:prSet presAssocID="{2F73A9DD-8318-4A48-B2D4-E3341F2AC1EA}" presName="composite" presStyleCnt="0"/>
      <dgm:spPr/>
    </dgm:pt>
    <dgm:pt modelId="{8367CA53-D9FF-4A08-A20A-FB8D4FDAAE3C}" type="pres">
      <dgm:prSet presAssocID="{2F73A9DD-8318-4A48-B2D4-E3341F2AC1EA}" presName="parTx" presStyleLbl="alignNode1" presStyleIdx="0" presStyleCnt="1" custScaleX="104490">
        <dgm:presLayoutVars>
          <dgm:chMax val="0"/>
          <dgm:chPref val="0"/>
          <dgm:bulletEnabled val="1"/>
        </dgm:presLayoutVars>
      </dgm:prSet>
      <dgm:spPr/>
    </dgm:pt>
    <dgm:pt modelId="{983338F1-D61F-4DF5-9FB9-4039F8A8C2A4}" type="pres">
      <dgm:prSet presAssocID="{2F73A9DD-8318-4A48-B2D4-E3341F2AC1EA}" presName="desTx" presStyleLbl="alignAccFollowNode1" presStyleIdx="0" presStyleCnt="1" custScaleX="104482" custLinFactNeighborX="-8004" custLinFactNeighborY="6030">
        <dgm:presLayoutVars>
          <dgm:bulletEnabled val="1"/>
        </dgm:presLayoutVars>
      </dgm:prSet>
      <dgm:spPr/>
    </dgm:pt>
  </dgm:ptLst>
  <dgm:cxnLst>
    <dgm:cxn modelId="{116A5119-9237-4A43-ADFE-BDC7BF3A22A1}" type="presOf" srcId="{9FF62876-B418-48D7-AA55-6D3AA3E6A7BB}" destId="{983338F1-D61F-4DF5-9FB9-4039F8A8C2A4}" srcOrd="0" destOrd="3" presId="urn:microsoft.com/office/officeart/2005/8/layout/hList1"/>
    <dgm:cxn modelId="{CBF87D1D-2EE5-487F-AAA4-4CD3217CFE8F}" type="presOf" srcId="{3C3677B2-8C8C-4190-B325-565759BB4987}" destId="{983338F1-D61F-4DF5-9FB9-4039F8A8C2A4}" srcOrd="0" destOrd="2" presId="urn:microsoft.com/office/officeart/2005/8/layout/hList1"/>
    <dgm:cxn modelId="{2B4F8635-E115-4839-A7FB-42861753AEB5}" type="presOf" srcId="{AE7D005B-9A23-4C30-9A99-DC7B2A48C590}" destId="{983338F1-D61F-4DF5-9FB9-4039F8A8C2A4}" srcOrd="0" destOrd="4" presId="urn:microsoft.com/office/officeart/2005/8/layout/hList1"/>
    <dgm:cxn modelId="{204B7442-51A2-4D67-86BA-688D71E4C8B6}" type="presOf" srcId="{6FED11E0-6C56-4F02-AC52-91EF3B6AB823}" destId="{983338F1-D61F-4DF5-9FB9-4039F8A8C2A4}" srcOrd="0" destOrd="1" presId="urn:microsoft.com/office/officeart/2005/8/layout/hList1"/>
    <dgm:cxn modelId="{84594A4A-092C-4671-B0BF-60CD20CBA2F5}" srcId="{2F73A9DD-8318-4A48-B2D4-E3341F2AC1EA}" destId="{3C3677B2-8C8C-4190-B325-565759BB4987}" srcOrd="2" destOrd="0" parTransId="{4F69CE61-F8CE-4E62-A5DC-BCAAFC5FB0E0}" sibTransId="{802C0F89-C05D-4558-A3C6-BB8D13E467C6}"/>
    <dgm:cxn modelId="{26813274-6BC9-421E-BBD6-9EBD11DEA841}" srcId="{2F73A9DD-8318-4A48-B2D4-E3341F2AC1EA}" destId="{AE7D005B-9A23-4C30-9A99-DC7B2A48C590}" srcOrd="4" destOrd="0" parTransId="{2695A7BA-3AB9-400A-81CB-2F9CD3967088}" sibTransId="{8DFBB879-CA16-4FF8-9C2F-C81EC4F3DDE0}"/>
    <dgm:cxn modelId="{207BA47C-FDAF-4A9C-A952-BDFE76BFDB97}" type="presOf" srcId="{126AB0DF-B225-41E4-9AC6-33A2807F6407}" destId="{983338F1-D61F-4DF5-9FB9-4039F8A8C2A4}" srcOrd="0" destOrd="5" presId="urn:microsoft.com/office/officeart/2005/8/layout/hList1"/>
    <dgm:cxn modelId="{3DC89B7D-93CC-44D0-9BF7-44CE2ED8E094}" srcId="{2F73A9DD-8318-4A48-B2D4-E3341F2AC1EA}" destId="{9FF62876-B418-48D7-AA55-6D3AA3E6A7BB}" srcOrd="3" destOrd="0" parTransId="{6511C5AA-83ED-44E9-90C1-105723652216}" sibTransId="{0E00A36F-4839-485C-A184-7F4908046138}"/>
    <dgm:cxn modelId="{675FC381-2062-4120-B89D-8C71AC9B630C}" srcId="{2F73A9DD-8318-4A48-B2D4-E3341F2AC1EA}" destId="{126AB0DF-B225-41E4-9AC6-33A2807F6407}" srcOrd="5" destOrd="0" parTransId="{1F92756F-0587-46A4-A3F2-7D92C5E5E9DA}" sibTransId="{0435059C-EA1B-4B9F-963C-D6E5A9D65954}"/>
    <dgm:cxn modelId="{FA8B208F-40A6-41F7-A927-9E4D509E8132}" type="presOf" srcId="{727871D2-100B-4387-9713-1828558C447C}" destId="{0CE5C463-401A-4D21-B9B2-83CFE3FDF695}" srcOrd="0" destOrd="0" presId="urn:microsoft.com/office/officeart/2005/8/layout/hList1"/>
    <dgm:cxn modelId="{ACA13D95-D487-4CAD-B96E-CDF35B8E9647}" type="presOf" srcId="{69BB5BF8-9E8F-4A9E-8F33-BA5A11C32ECE}" destId="{983338F1-D61F-4DF5-9FB9-4039F8A8C2A4}" srcOrd="0" destOrd="0" presId="urn:microsoft.com/office/officeart/2005/8/layout/hList1"/>
    <dgm:cxn modelId="{208AFCB2-580B-48AF-B359-C601AA20FDA0}" type="presOf" srcId="{2F73A9DD-8318-4A48-B2D4-E3341F2AC1EA}" destId="{8367CA53-D9FF-4A08-A20A-FB8D4FDAAE3C}" srcOrd="0" destOrd="0" presId="urn:microsoft.com/office/officeart/2005/8/layout/hList1"/>
    <dgm:cxn modelId="{5497E6C6-8138-46B6-8B31-18962C06C8F0}" srcId="{2F73A9DD-8318-4A48-B2D4-E3341F2AC1EA}" destId="{6FED11E0-6C56-4F02-AC52-91EF3B6AB823}" srcOrd="1" destOrd="0" parTransId="{EA44E518-2F98-4264-811D-1CC47D131283}" sibTransId="{5B6B32CF-FF18-4873-84A7-DFBF7B57F785}"/>
    <dgm:cxn modelId="{644D70D8-71A2-4C35-B57D-75C59482373D}" srcId="{2F73A9DD-8318-4A48-B2D4-E3341F2AC1EA}" destId="{69BB5BF8-9E8F-4A9E-8F33-BA5A11C32ECE}" srcOrd="0" destOrd="0" parTransId="{B13F26D6-9F31-489C-B182-FD8EDF005B06}" sibTransId="{6CCE7427-A0EA-4225-8F11-3D4FEDD9509A}"/>
    <dgm:cxn modelId="{2C7FC2DA-3FD6-4AD8-9885-D79EA8870E10}" srcId="{727871D2-100B-4387-9713-1828558C447C}" destId="{2F73A9DD-8318-4A48-B2D4-E3341F2AC1EA}" srcOrd="0" destOrd="0" parTransId="{1DF3F942-899F-4464-8AA1-9892E17E514A}" sibTransId="{2A641E58-3674-4060-87B6-3C7DA8386CDF}"/>
    <dgm:cxn modelId="{1AF03999-6ED8-4586-942E-10A3AFF55204}" type="presParOf" srcId="{0CE5C463-401A-4D21-B9B2-83CFE3FDF695}" destId="{C234CB5F-D916-452B-85C7-9CEDE01FC397}" srcOrd="0" destOrd="0" presId="urn:microsoft.com/office/officeart/2005/8/layout/hList1"/>
    <dgm:cxn modelId="{D26D1A93-14C2-4917-B4B1-8A470EA6981E}" type="presParOf" srcId="{C234CB5F-D916-452B-85C7-9CEDE01FC397}" destId="{8367CA53-D9FF-4A08-A20A-FB8D4FDAAE3C}" srcOrd="0" destOrd="0" presId="urn:microsoft.com/office/officeart/2005/8/layout/hList1"/>
    <dgm:cxn modelId="{31E1779B-DE00-4423-B75A-89426D83402A}" type="presParOf" srcId="{C234CB5F-D916-452B-85C7-9CEDE01FC397}" destId="{983338F1-D61F-4DF5-9FB9-4039F8A8C2A4}" srcOrd="1" destOrd="0" presId="urn:microsoft.com/office/officeart/2005/8/layout/hList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67CA53-D9FF-4A08-A20A-FB8D4FDAAE3C}">
      <dsp:nvSpPr>
        <dsp:cNvPr id="0" name=""/>
        <dsp:cNvSpPr/>
      </dsp:nvSpPr>
      <dsp:spPr>
        <a:xfrm>
          <a:off x="90247" y="11387"/>
          <a:ext cx="3604020" cy="547200"/>
        </a:xfrm>
        <a:prstGeom prst="rect">
          <a:avLst/>
        </a:prstGeom>
        <a:solidFill>
          <a:srgbClr val="FFC0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b="1" kern="1200" dirty="0"/>
            <a:t>1. Agente de cambio: </a:t>
          </a:r>
        </a:p>
      </dsp:txBody>
      <dsp:txXfrm>
        <a:off x="90247" y="11387"/>
        <a:ext cx="3604020" cy="547200"/>
      </dsp:txXfrm>
    </dsp:sp>
    <dsp:sp modelId="{983338F1-D61F-4DF5-9FB9-4039F8A8C2A4}">
      <dsp:nvSpPr>
        <dsp:cNvPr id="0" name=""/>
        <dsp:cNvSpPr/>
      </dsp:nvSpPr>
      <dsp:spPr>
        <a:xfrm>
          <a:off x="0" y="569974"/>
          <a:ext cx="3765552" cy="5486054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900" b="1" kern="1200"/>
            <a:t>independencia,</a:t>
          </a:r>
          <a:endParaRPr lang="es-MX" sz="1900" b="1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1900" b="1" kern="1200" dirty="0">
            <a:solidFill>
              <a:schemeClr val="accent6">
                <a:lumMod val="50000"/>
              </a:schemeClr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900" b="1" kern="1200"/>
            <a:t>desarrollo de personas,</a:t>
          </a:r>
          <a:endParaRPr lang="es-MX" sz="1900" b="1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1900" b="1" kern="1200" dirty="0">
            <a:solidFill>
              <a:schemeClr val="accent6">
                <a:lumMod val="50000"/>
              </a:schemeClr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900" b="1" kern="1200"/>
            <a:t>desarrollo de alianzas estratégicas,</a:t>
          </a:r>
          <a:endParaRPr lang="es-MX" sz="1900" b="1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1900" b="1" kern="1200" dirty="0">
            <a:solidFill>
              <a:schemeClr val="accent6">
                <a:lumMod val="50000"/>
              </a:schemeClr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900" b="1" kern="1200"/>
            <a:t>pensamiento sistémico</a:t>
          </a:r>
          <a:endParaRPr lang="es-MX" sz="1900" b="1" kern="1200" dirty="0"/>
        </a:p>
      </dsp:txBody>
      <dsp:txXfrm>
        <a:off x="0" y="569974"/>
        <a:ext cx="3765552" cy="5486054"/>
      </dsp:txXfrm>
    </dsp:sp>
    <dsp:sp modelId="{F4417361-6D1F-4D56-947E-109C9D2B8B84}">
      <dsp:nvSpPr>
        <dsp:cNvPr id="0" name=""/>
        <dsp:cNvSpPr/>
      </dsp:nvSpPr>
      <dsp:spPr>
        <a:xfrm>
          <a:off x="4279596" y="11387"/>
          <a:ext cx="3604020" cy="547200"/>
        </a:xfrm>
        <a:prstGeom prst="rect">
          <a:avLst/>
        </a:prstGeom>
        <a:solidFill>
          <a:srgbClr val="FFC0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b="1" kern="1200" dirty="0"/>
            <a:t>2. Toma de decisiones: </a:t>
          </a:r>
        </a:p>
      </dsp:txBody>
      <dsp:txXfrm>
        <a:off x="4279596" y="11387"/>
        <a:ext cx="3604020" cy="547200"/>
      </dsp:txXfrm>
    </dsp:sp>
    <dsp:sp modelId="{1B517B88-7645-42AB-A374-02FC15E800BF}">
      <dsp:nvSpPr>
        <dsp:cNvPr id="0" name=""/>
        <dsp:cNvSpPr/>
      </dsp:nvSpPr>
      <dsp:spPr>
        <a:xfrm>
          <a:off x="4279596" y="558587"/>
          <a:ext cx="3604020" cy="5486054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900" b="1" kern="1200"/>
            <a:t>identificación de problemas –</a:t>
          </a:r>
          <a:endParaRPr lang="es-MX" sz="1900" b="1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1900" b="1" kern="1200" dirty="0">
            <a:solidFill>
              <a:schemeClr val="accent6">
                <a:lumMod val="50000"/>
              </a:schemeClr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900" b="1" kern="1200"/>
            <a:t>diagnóstico,</a:t>
          </a:r>
          <a:endParaRPr lang="es-MX" sz="1900" b="1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1900" b="1" kern="1200" dirty="0">
            <a:solidFill>
              <a:schemeClr val="accent6">
                <a:lumMod val="50000"/>
              </a:schemeClr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900" b="1" kern="1200"/>
            <a:t>generación de alternativas de solución, </a:t>
          </a:r>
          <a:endParaRPr lang="es-MX" sz="1900" b="1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1900" b="1" kern="1200" dirty="0">
            <a:solidFill>
              <a:schemeClr val="accent6">
                <a:lumMod val="50000"/>
              </a:schemeClr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900" b="1" kern="1200"/>
            <a:t>evaluación de alternativas,</a:t>
          </a:r>
          <a:endParaRPr lang="es-MX" sz="1900" b="1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1900" b="1" kern="1200" dirty="0">
            <a:solidFill>
              <a:schemeClr val="accent6">
                <a:lumMod val="50000"/>
              </a:schemeClr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900" b="1" kern="1200"/>
            <a:t>selección de la alternativa viable,</a:t>
          </a:r>
          <a:endParaRPr lang="es-MX" sz="1900" b="1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1900" b="1" kern="1200" dirty="0">
            <a:solidFill>
              <a:schemeClr val="accent6">
                <a:lumMod val="50000"/>
              </a:schemeClr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900" b="1" kern="1200"/>
            <a:t>implementación de la decisión, </a:t>
          </a:r>
          <a:endParaRPr lang="es-MX" sz="1900" b="1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1900" b="1" kern="1200" dirty="0">
            <a:solidFill>
              <a:schemeClr val="accent6">
                <a:lumMod val="50000"/>
              </a:schemeClr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900" b="1" kern="1200"/>
            <a:t>recolección de evidencias, </a:t>
          </a:r>
          <a:endParaRPr lang="es-MX" sz="1900" b="1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1900" b="1" kern="1200" dirty="0">
            <a:solidFill>
              <a:schemeClr val="accent6">
                <a:lumMod val="50000"/>
              </a:schemeClr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900" b="1" kern="1200"/>
            <a:t>evaluación de impactos. </a:t>
          </a:r>
          <a:endParaRPr lang="es-MX" sz="1900" b="1" kern="1200" dirty="0"/>
        </a:p>
      </dsp:txBody>
      <dsp:txXfrm>
        <a:off x="4279596" y="558587"/>
        <a:ext cx="3604020" cy="5486054"/>
      </dsp:txXfrm>
    </dsp:sp>
    <dsp:sp modelId="{285765C4-6384-48E6-85A3-F0E6EBC3D0F2}">
      <dsp:nvSpPr>
        <dsp:cNvPr id="0" name=""/>
        <dsp:cNvSpPr/>
      </dsp:nvSpPr>
      <dsp:spPr>
        <a:xfrm>
          <a:off x="8388178" y="11387"/>
          <a:ext cx="3604020" cy="547200"/>
        </a:xfrm>
        <a:prstGeom prst="rect">
          <a:avLst/>
        </a:prstGeom>
        <a:solidFill>
          <a:srgbClr val="FFC0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b="1" kern="1200" dirty="0"/>
            <a:t>3. Conocimiento de sí mismo: </a:t>
          </a:r>
        </a:p>
      </dsp:txBody>
      <dsp:txXfrm>
        <a:off x="8388178" y="11387"/>
        <a:ext cx="3604020" cy="547200"/>
      </dsp:txXfrm>
    </dsp:sp>
    <dsp:sp modelId="{F411DAEB-1DA0-4063-8FC4-BE6D79317AAF}">
      <dsp:nvSpPr>
        <dsp:cNvPr id="0" name=""/>
        <dsp:cNvSpPr/>
      </dsp:nvSpPr>
      <dsp:spPr>
        <a:xfrm>
          <a:off x="8388178" y="558587"/>
          <a:ext cx="3604020" cy="5486054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900" b="1" kern="1200" dirty="0"/>
            <a:t>adaptabilidad,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1900" b="1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900" b="1" kern="1200" dirty="0"/>
            <a:t>inteligencia emocional,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1900" b="1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900" b="1" kern="1200" dirty="0"/>
            <a:t>relaciones interpersonales,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1900" b="1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900" b="1" kern="1200" dirty="0"/>
            <a:t>asertividad. </a:t>
          </a:r>
        </a:p>
      </dsp:txBody>
      <dsp:txXfrm>
        <a:off x="8388178" y="558587"/>
        <a:ext cx="3604020" cy="54860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67CA53-D9FF-4A08-A20A-FB8D4FDAAE3C}">
      <dsp:nvSpPr>
        <dsp:cNvPr id="0" name=""/>
        <dsp:cNvSpPr/>
      </dsp:nvSpPr>
      <dsp:spPr>
        <a:xfrm>
          <a:off x="90247" y="165318"/>
          <a:ext cx="3604020" cy="985102"/>
        </a:xfrm>
        <a:prstGeom prst="rect">
          <a:avLst/>
        </a:prstGeom>
        <a:solidFill>
          <a:srgbClr val="FFC0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700" b="1" kern="1200" dirty="0"/>
            <a:t>4. Planeación: </a:t>
          </a:r>
        </a:p>
      </dsp:txBody>
      <dsp:txXfrm>
        <a:off x="90247" y="165318"/>
        <a:ext cx="3604020" cy="985102"/>
      </dsp:txXfrm>
    </dsp:sp>
    <dsp:sp modelId="{983338F1-D61F-4DF5-9FB9-4039F8A8C2A4}">
      <dsp:nvSpPr>
        <dsp:cNvPr id="0" name=""/>
        <dsp:cNvSpPr/>
      </dsp:nvSpPr>
      <dsp:spPr>
        <a:xfrm>
          <a:off x="0" y="1315739"/>
          <a:ext cx="3765552" cy="474028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2700" b="1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700" kern="1200" dirty="0"/>
            <a:t>administración y evaluación de proyectos,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700" kern="1200" dirty="0"/>
            <a:t> seguimiento y control, 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700" kern="1200" dirty="0"/>
            <a:t>gestión del tiempo </a:t>
          </a:r>
        </a:p>
      </dsp:txBody>
      <dsp:txXfrm>
        <a:off x="0" y="1315739"/>
        <a:ext cx="3765552" cy="4740289"/>
      </dsp:txXfrm>
    </dsp:sp>
    <dsp:sp modelId="{F4417361-6D1F-4D56-947E-109C9D2B8B84}">
      <dsp:nvSpPr>
        <dsp:cNvPr id="0" name=""/>
        <dsp:cNvSpPr/>
      </dsp:nvSpPr>
      <dsp:spPr>
        <a:xfrm>
          <a:off x="4279596" y="165318"/>
          <a:ext cx="3604020" cy="985102"/>
        </a:xfrm>
        <a:prstGeom prst="rect">
          <a:avLst/>
        </a:prstGeom>
        <a:solidFill>
          <a:srgbClr val="FFC0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700" b="1" kern="1200" dirty="0"/>
            <a:t>5. Enfoque a resultados: </a:t>
          </a:r>
        </a:p>
      </dsp:txBody>
      <dsp:txXfrm>
        <a:off x="4279596" y="165318"/>
        <a:ext cx="3604020" cy="985102"/>
      </dsp:txXfrm>
    </dsp:sp>
    <dsp:sp modelId="{1B517B88-7645-42AB-A374-02FC15E800BF}">
      <dsp:nvSpPr>
        <dsp:cNvPr id="0" name=""/>
        <dsp:cNvSpPr/>
      </dsp:nvSpPr>
      <dsp:spPr>
        <a:xfrm>
          <a:off x="4279596" y="1150421"/>
          <a:ext cx="3604020" cy="474028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2700" b="1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700" kern="1200" dirty="0"/>
            <a:t>efectividad en el trabajo,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700" kern="1200" dirty="0"/>
            <a:t>enfoque a resultados,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700" kern="1200" dirty="0"/>
            <a:t>gestión efectiva. </a:t>
          </a:r>
        </a:p>
      </dsp:txBody>
      <dsp:txXfrm>
        <a:off x="4279596" y="1150421"/>
        <a:ext cx="3604020" cy="4740289"/>
      </dsp:txXfrm>
    </dsp:sp>
    <dsp:sp modelId="{285765C4-6384-48E6-85A3-F0E6EBC3D0F2}">
      <dsp:nvSpPr>
        <dsp:cNvPr id="0" name=""/>
        <dsp:cNvSpPr/>
      </dsp:nvSpPr>
      <dsp:spPr>
        <a:xfrm>
          <a:off x="8388178" y="165318"/>
          <a:ext cx="3604020" cy="985102"/>
        </a:xfrm>
        <a:prstGeom prst="rect">
          <a:avLst/>
        </a:prstGeom>
        <a:solidFill>
          <a:srgbClr val="FFC0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700" b="1" kern="1200" dirty="0"/>
            <a:t>6. Trabajo colaborativo: </a:t>
          </a:r>
        </a:p>
      </dsp:txBody>
      <dsp:txXfrm>
        <a:off x="8388178" y="165318"/>
        <a:ext cx="3604020" cy="985102"/>
      </dsp:txXfrm>
    </dsp:sp>
    <dsp:sp modelId="{F411DAEB-1DA0-4063-8FC4-BE6D79317AAF}">
      <dsp:nvSpPr>
        <dsp:cNvPr id="0" name=""/>
        <dsp:cNvSpPr/>
      </dsp:nvSpPr>
      <dsp:spPr>
        <a:xfrm>
          <a:off x="8388178" y="1150421"/>
          <a:ext cx="3604020" cy="474028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2700" b="1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700" kern="1200" dirty="0"/>
            <a:t>liderazgo,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700" kern="1200" dirty="0"/>
            <a:t>manejo de conflictos,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700" kern="1200" dirty="0"/>
            <a:t>comunicación,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700" kern="1200" dirty="0"/>
            <a:t>negociación y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700" kern="1200" dirty="0"/>
            <a:t> trabajo en equipo </a:t>
          </a:r>
        </a:p>
      </dsp:txBody>
      <dsp:txXfrm>
        <a:off x="8388178" y="1150421"/>
        <a:ext cx="3604020" cy="47402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67CA53-D9FF-4A08-A20A-FB8D4FDAAE3C}">
      <dsp:nvSpPr>
        <dsp:cNvPr id="0" name=""/>
        <dsp:cNvSpPr/>
      </dsp:nvSpPr>
      <dsp:spPr>
        <a:xfrm>
          <a:off x="6111" y="48114"/>
          <a:ext cx="11989456" cy="1238400"/>
        </a:xfrm>
        <a:prstGeom prst="rect">
          <a:avLst/>
        </a:prstGeom>
        <a:solidFill>
          <a:srgbClr val="FFC0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5816" tIns="174752" rIns="305816" bIns="174752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300" b="1" kern="1200" dirty="0"/>
            <a:t>7. Innovación: </a:t>
          </a:r>
        </a:p>
      </dsp:txBody>
      <dsp:txXfrm>
        <a:off x="6111" y="48114"/>
        <a:ext cx="11989456" cy="1238400"/>
      </dsp:txXfrm>
    </dsp:sp>
    <dsp:sp modelId="{983338F1-D61F-4DF5-9FB9-4039F8A8C2A4}">
      <dsp:nvSpPr>
        <dsp:cNvPr id="0" name=""/>
        <dsp:cNvSpPr/>
      </dsp:nvSpPr>
      <dsp:spPr>
        <a:xfrm>
          <a:off x="0" y="1334629"/>
          <a:ext cx="11988538" cy="472140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9362" tIns="229362" rIns="305816" bIns="344043" numCol="1" spcCol="1270" anchor="t" anchorCtr="0">
          <a:noAutofit/>
        </a:bodyPr>
        <a:lstStyle/>
        <a:p>
          <a:pPr marL="285750" lvl="1" indent="-285750" algn="l" defTabSz="1911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4300" b="1" kern="1200" dirty="0"/>
        </a:p>
        <a:p>
          <a:pPr marL="285750" lvl="1" indent="-285750" algn="l" defTabSz="1911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4300" kern="1200" dirty="0"/>
            <a:t>creatividad, </a:t>
          </a:r>
        </a:p>
        <a:p>
          <a:pPr marL="285750" lvl="1" indent="-285750" algn="l" defTabSz="1911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4300" kern="1200" dirty="0"/>
        </a:p>
        <a:p>
          <a:pPr marL="285750" lvl="1" indent="-285750" algn="l" defTabSz="1911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4300" kern="1200" dirty="0"/>
            <a:t>innovación,</a:t>
          </a:r>
        </a:p>
        <a:p>
          <a:pPr marL="285750" lvl="1" indent="-285750" algn="l" defTabSz="1911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4300" kern="1200" dirty="0"/>
        </a:p>
        <a:p>
          <a:pPr marL="285750" lvl="1" indent="-285750" algn="l" defTabSz="1911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4300" kern="1200" dirty="0"/>
            <a:t>mejores prácticas personales-colectivas </a:t>
          </a:r>
        </a:p>
      </dsp:txBody>
      <dsp:txXfrm>
        <a:off x="0" y="1334629"/>
        <a:ext cx="11988538" cy="4721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0B355D-6EC1-4F4F-8A38-F385C0D36225}" type="datetimeFigureOut">
              <a:rPr lang="es-MX" smtClean="0"/>
              <a:t>01/12/2020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E3830-6E54-43F7-A5FA-F9B567924AA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79977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55D60C-11E8-4BC5-8AC2-F05CF67EE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63007CB-E379-4A8A-9F36-1B20F00ACB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5A628F6-D1C4-4C47-AC85-CDE2C95E8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FDD55-8E3B-4D6B-8266-18F2C85556D9}" type="datetimeFigureOut">
              <a:rPr lang="es-MX" smtClean="0"/>
              <a:t>01/12/2020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06936E-0D35-4B6A-9709-8C593B305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74C6F2-CE6B-4411-BCFB-255B46E3F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5DB25-000D-4CF0-A538-F2BCD0BAF6D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43960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16D268-F03B-4CC7-B029-F51F56428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4520116-D19C-4159-B8A3-D583CD6CA9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BACF1B-4D9F-4826-89AD-8EF18D6B5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FDD55-8E3B-4D6B-8266-18F2C85556D9}" type="datetimeFigureOut">
              <a:rPr lang="es-MX" smtClean="0"/>
              <a:t>01/12/2020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3C1BD3E-4BC7-48C3-9D84-2DC7A092E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FA008CC-21AD-4395-B7E7-B9EC6C2D9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5DB25-000D-4CF0-A538-F2BCD0BAF6D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02377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C64382-854B-443C-9645-AD7AC38465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2CF410E-BE4D-4F3F-B7FA-5AB81749BE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EF0514-D606-49E6-AC79-8440F6AFC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FDD55-8E3B-4D6B-8266-18F2C85556D9}" type="datetimeFigureOut">
              <a:rPr lang="es-MX" smtClean="0"/>
              <a:t>01/12/2020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EC0070-4762-4CBF-9C25-E13829678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F45DEB-18FB-4654-9A97-C94899B92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5DB25-000D-4CF0-A538-F2BCD0BAF6D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9740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AAB578-71DF-4BFE-AEEB-EF2F547AB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0B1635-53E2-4A9E-ADE4-91097A97FF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EB8124-506B-4CD0-9614-094D68F36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FDD55-8E3B-4D6B-8266-18F2C85556D9}" type="datetimeFigureOut">
              <a:rPr lang="es-MX" smtClean="0"/>
              <a:t>01/12/2020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DE1E89-41EA-46DB-B343-04F2E9248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726F9A-7530-4945-832C-CBD520BBB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5DB25-000D-4CF0-A538-F2BCD0BAF6D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69857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A87009-7717-4D1A-8FB1-703B8A93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0A86019-A05E-4C05-8B58-9E4A253B7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F9011B-0F6F-4454-BF6E-6BA21F1BB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FDD55-8E3B-4D6B-8266-18F2C85556D9}" type="datetimeFigureOut">
              <a:rPr lang="es-MX" smtClean="0"/>
              <a:t>01/12/2020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1DA1CC-5246-40A0-BA63-6A0C340BE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EAD06E0-0CB6-45E6-AE40-01F444960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5DB25-000D-4CF0-A538-F2BCD0BAF6D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06314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37AF1E-A0C0-4CB1-A43A-6225D04B5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998BBA-D09D-4CFF-B79C-9A9264F8DC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B057A61-9060-4CDF-BC2D-80540B5449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152587E-2C85-440F-BA11-74781BBCB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FDD55-8E3B-4D6B-8266-18F2C85556D9}" type="datetimeFigureOut">
              <a:rPr lang="es-MX" smtClean="0"/>
              <a:t>01/12/2020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524C735-3CB0-4231-B5D9-A9F68C882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4533B27-6152-478C-8996-6E925D899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5DB25-000D-4CF0-A538-F2BCD0BAF6D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30392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04564B-B454-4AFD-89B3-CD0672F1A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C1C6BD0-3656-46D2-BB3C-5454B6E5C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2587290-844B-49C1-9984-9C6A8360D7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2F6F33C-B2D8-46D0-90F3-6D729B61C8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41FB9D7-2BE1-43C1-B2D9-55FA115603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3561DD7-C2FE-4C1F-9648-8ADF395CA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FDD55-8E3B-4D6B-8266-18F2C85556D9}" type="datetimeFigureOut">
              <a:rPr lang="es-MX" smtClean="0"/>
              <a:t>01/12/2020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2825F3E-47EB-490E-A6CA-338A7DB37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ED7310D-DA79-40DE-9DE2-BCD8C0DE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5DB25-000D-4CF0-A538-F2BCD0BAF6D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0474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DD5F6B-8A2A-4561-BB95-832449E76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8AAB4F8-BF7E-4B46-A688-118582E2D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FDD55-8E3B-4D6B-8266-18F2C85556D9}" type="datetimeFigureOut">
              <a:rPr lang="es-MX" smtClean="0"/>
              <a:t>01/12/2020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202DD59-1E96-426A-B854-2948BF235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EE2AD22-99D0-4261-9E0B-1130AC906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5DB25-000D-4CF0-A538-F2BCD0BAF6D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06447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69D005A-CE72-401F-AC62-387F96EBD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FDD55-8E3B-4D6B-8266-18F2C85556D9}" type="datetimeFigureOut">
              <a:rPr lang="es-MX" smtClean="0"/>
              <a:t>01/12/2020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4FCA077-CAE0-4C58-947F-43144DDF9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9F383A3-2479-467F-89A4-A22343A65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5DB25-000D-4CF0-A538-F2BCD0BAF6D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22441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774B73-0396-431A-B4B1-D15A068F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AF77A58-652E-44FD-95A9-DF8862222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F144CA8-1391-4F55-A5C4-8E611278FF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8254D9D-1929-4187-B735-ED8569DB4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FDD55-8E3B-4D6B-8266-18F2C85556D9}" type="datetimeFigureOut">
              <a:rPr lang="es-MX" smtClean="0"/>
              <a:t>01/12/2020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602C9B6-7C30-44AC-BF79-E4CE1A0AA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760F895-B032-4DF7-A3DD-2FE4FFB5C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5DB25-000D-4CF0-A538-F2BCD0BAF6D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53685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5A1560-46C8-4EC4-9BC4-3E6831DC1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E4F033C-6A64-451F-8DA5-BAE6B6F528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CEBE348-5094-4762-BE0D-3C8F890FD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1195A12-39FA-44F4-AD89-7BEF133C5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FDD55-8E3B-4D6B-8266-18F2C85556D9}" type="datetimeFigureOut">
              <a:rPr lang="es-MX" smtClean="0"/>
              <a:t>01/12/2020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B52A7E7-78E3-45C4-829A-D70E3314D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C22D564-64F9-435C-BEEC-1E4F38A3C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5DB25-000D-4CF0-A538-F2BCD0BAF6D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0890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C518BDB-4C25-461E-BF61-A8AE7B993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F1B551-4718-46E7-85BE-30D59BBFA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16A231-90FF-4065-BFE3-923AB95534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FDD55-8E3B-4D6B-8266-18F2C85556D9}" type="datetimeFigureOut">
              <a:rPr lang="es-MX" smtClean="0"/>
              <a:t>01/12/2020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2F8408-C7A4-42E3-9814-7A191A421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608DA52-CD0F-495B-B40A-69B65B58F1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5DB25-000D-4CF0-A538-F2BCD0BAF6D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0740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2.pn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.png"/><Relationship Id="rId7" Type="http://schemas.openxmlformats.org/officeDocument/2006/relationships/image" Target="../media/image2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gif"/><Relationship Id="rId11" Type="http://schemas.openxmlformats.org/officeDocument/2006/relationships/image" Target="../media/image33.gif"/><Relationship Id="rId5" Type="http://schemas.openxmlformats.org/officeDocument/2006/relationships/image" Target="../media/image27.gif"/><Relationship Id="rId10" Type="http://schemas.openxmlformats.org/officeDocument/2006/relationships/image" Target="../media/image32.jpg"/><Relationship Id="rId4" Type="http://schemas.openxmlformats.org/officeDocument/2006/relationships/image" Target="../media/image21.gif"/><Relationship Id="rId9" Type="http://schemas.openxmlformats.org/officeDocument/2006/relationships/image" Target="../media/image31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34.jpg"/><Relationship Id="rId7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4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g"/><Relationship Id="rId5" Type="http://schemas.openxmlformats.org/officeDocument/2006/relationships/image" Target="../media/image2.png"/><Relationship Id="rId4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10" Type="http://schemas.openxmlformats.org/officeDocument/2006/relationships/image" Target="../media/image2.png"/><Relationship Id="rId4" Type="http://schemas.openxmlformats.org/officeDocument/2006/relationships/image" Target="../media/image51.jpg"/><Relationship Id="rId9" Type="http://schemas.openxmlformats.org/officeDocument/2006/relationships/image" Target="../media/image56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giphy.com/gifs/data-economa-jpQjQVmdzTnOrpbTSj" TargetMode="External"/><Relationship Id="rId13" Type="http://schemas.openxmlformats.org/officeDocument/2006/relationships/image" Target="../media/image2.png"/><Relationship Id="rId3" Type="http://schemas.openxmlformats.org/officeDocument/2006/relationships/hyperlink" Target="http://sds.uanl.mx/desarrollo_sustentable/" TargetMode="External"/><Relationship Id="rId7" Type="http://schemas.openxmlformats.org/officeDocument/2006/relationships/hyperlink" Target="https://onuhabitat.org.mx/index.php/foro-politico-de-alto-nivel-ods-11" TargetMode="External"/><Relationship Id="rId12" Type="http://schemas.openxmlformats.org/officeDocument/2006/relationships/hyperlink" Target="https://twitter.com/ONUHabitatMex/photo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saludambientalenlaescuela.org/noticias/salud-ambiental-escuela-un-proyecto-enmarcado-campana-accion-objetivos-desarrollo" TargetMode="External"/><Relationship Id="rId11" Type="http://schemas.openxmlformats.org/officeDocument/2006/relationships/hyperlink" Target="https://world-geography-games.com/es/banderas_mundo.html" TargetMode="External"/><Relationship Id="rId5" Type="http://schemas.openxmlformats.org/officeDocument/2006/relationships/hyperlink" Target="http://almagraculturaynaturaleza.blogspot.com/2019/03/metas-y-objetivos-de-la-agenda-2030_30.html" TargetMode="External"/><Relationship Id="rId10" Type="http://schemas.openxmlformats.org/officeDocument/2006/relationships/hyperlink" Target="https://giphy.com/search/proyecto-solidario-stickers" TargetMode="External"/><Relationship Id="rId4" Type="http://schemas.openxmlformats.org/officeDocument/2006/relationships/hyperlink" Target="https://publications.iadb.org/publications/spanish/document/De-ciudades-emergentes-a-ciudades-sostenibles.pdf" TargetMode="External"/><Relationship Id="rId9" Type="http://schemas.openxmlformats.org/officeDocument/2006/relationships/hyperlink" Target="https://giphy.com/stickers/IMEFU-lider-liderazgo-imefu-U3b286sM2eCO1kd7ei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gif"/><Relationship Id="rId5" Type="http://schemas.openxmlformats.org/officeDocument/2006/relationships/image" Target="../media/image20.gif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4C05AD-E80F-4647-AAD2-9E6A4181A0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73"/>
          <a:stretch/>
        </p:blipFill>
        <p:spPr>
          <a:xfrm>
            <a:off x="-7310" y="-19006"/>
            <a:ext cx="12183114" cy="685800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>
            <a:extLst>
              <a:ext uri="{FF2B5EF4-FFF2-40B4-BE49-F238E27FC236}">
                <a16:creationId xmlns:a16="http://schemas.microsoft.com/office/drawing/2014/main" id="{D5B0BC32-E68E-493D-8806-7CC0B0111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08" y="5494743"/>
            <a:ext cx="3074580" cy="1363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46BC385C-F473-4F7F-8A33-5AD27F8040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069" y="5604527"/>
            <a:ext cx="865953" cy="11334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E8928BE1-E38F-48D6-BED2-A41ABCFDEA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832" y="5543806"/>
            <a:ext cx="1032427" cy="11942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6DDEDE2B-57E7-496B-9AC7-CB878BD9C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666" y="5701292"/>
            <a:ext cx="967387" cy="10168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90A4190A-82E7-416F-A858-78C296349332}"/>
              </a:ext>
            </a:extLst>
          </p:cNvPr>
          <p:cNvSpPr txBox="1"/>
          <p:nvPr/>
        </p:nvSpPr>
        <p:spPr>
          <a:xfrm>
            <a:off x="-30816" y="4456385"/>
            <a:ext cx="7683118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660066"/>
                </a:solidFill>
              </a:rPr>
              <a:t>FCB: </a:t>
            </a:r>
            <a:r>
              <a:rPr lang="es-ES" b="1" dirty="0" err="1">
                <a:solidFill>
                  <a:srgbClr val="660066"/>
                </a:solidFill>
              </a:rPr>
              <a:t>CPUDeliciasRegionCentroSur</a:t>
            </a:r>
            <a:r>
              <a:rPr lang="es-ES" b="1" dirty="0">
                <a:solidFill>
                  <a:srgbClr val="660066"/>
                </a:solidFill>
              </a:rPr>
              <a:t>   FCB: SLMonarka13   FCB: tamara.quiroz.35  </a:t>
            </a:r>
          </a:p>
          <a:p>
            <a:pPr algn="ctr"/>
            <a:r>
              <a:rPr lang="es-ES" b="1" dirty="0">
                <a:solidFill>
                  <a:srgbClr val="660066"/>
                </a:solidFill>
              </a:rPr>
              <a:t>TWITER: @TAMARAQUIROZG  MONARKA_13@Hotmail.com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588DF47-3A6E-4584-86FF-90A874EFC5A6}"/>
              </a:ext>
            </a:extLst>
          </p:cNvPr>
          <p:cNvSpPr txBox="1"/>
          <p:nvPr/>
        </p:nvSpPr>
        <p:spPr>
          <a:xfrm>
            <a:off x="-7310" y="2552467"/>
            <a:ext cx="12159608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s-MX" sz="24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Junt@s</a:t>
            </a:r>
            <a:r>
              <a:rPr lang="es-MX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dando forma al futuro de las ciudades sin dejar a nadie atrás”</a:t>
            </a:r>
            <a:endParaRPr lang="es-MX" sz="2400" dirty="0">
              <a:solidFill>
                <a:schemeClr val="bg1"/>
              </a:solidFill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598ECFB4-AA8D-4A5F-989F-4CCBE266A3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888" y="-11474"/>
            <a:ext cx="1375916" cy="1286956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10BFE3A5-1026-4139-A55A-5E8C648A14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35" y="-11474"/>
            <a:ext cx="4344046" cy="133951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132BB1F-B3DA-4130-BA02-8C74ACDA51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309" y="3576342"/>
            <a:ext cx="7683118" cy="895694"/>
          </a:xfrm>
          <a:solidFill>
            <a:srgbClr val="FFC000"/>
          </a:solidFill>
        </p:spPr>
        <p:txBody>
          <a:bodyPr>
            <a:noAutofit/>
          </a:bodyPr>
          <a:lstStyle/>
          <a:p>
            <a:br>
              <a:rPr lang="es-MX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MX" sz="2000" b="1" dirty="0">
                <a:solidFill>
                  <a:srgbClr val="66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Tamara Quiroz Guzmán</a:t>
            </a:r>
            <a:br>
              <a:rPr lang="es-MX" sz="2000" b="1" dirty="0">
                <a:solidFill>
                  <a:srgbClr val="66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MX" sz="1800" b="1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Chair</a:t>
            </a:r>
            <a:r>
              <a:rPr lang="es-MX" sz="18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del Grupo Constituyentes de Investigación y Academia del Grupo Constituyente de Asociados de la Campaña Urbano Mundial de ONU Hábitat.</a:t>
            </a:r>
            <a:endParaRPr lang="es-MX" sz="2000" dirty="0">
              <a:solidFill>
                <a:srgbClr val="7030A0"/>
              </a:solidFill>
            </a:endParaRP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B69F054F-CAAB-495B-982C-138E6FE46F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03" y="108701"/>
            <a:ext cx="2210007" cy="1446550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DB2FA70A-805D-4CEA-83A0-5AC4BED290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110" y="78980"/>
            <a:ext cx="1415825" cy="1072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A8F8BBAF-F007-47BE-BA11-B3EC9351E0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297" y="66847"/>
            <a:ext cx="2503275" cy="1212278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DF4C217F-B928-4344-AA42-D3C877EC35E7}"/>
              </a:ext>
            </a:extLst>
          </p:cNvPr>
          <p:cNvSpPr txBox="1"/>
          <p:nvPr/>
        </p:nvSpPr>
        <p:spPr>
          <a:xfrm>
            <a:off x="-7310" y="1210788"/>
            <a:ext cx="122066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b="1" i="0" u="none" strike="noStrike" baseline="0" dirty="0">
                <a:solidFill>
                  <a:srgbClr val="FF9900"/>
                </a:solidFill>
                <a:latin typeface="Calibri" panose="020F0502020204030204" pitchFamily="34" charset="0"/>
              </a:rPr>
              <a:t>PANEL 1: </a:t>
            </a:r>
          </a:p>
          <a:p>
            <a:pPr algn="ctr"/>
            <a:r>
              <a:rPr lang="es-ES" sz="2200" b="1" i="0" u="none" strike="noStrike" baseline="0" dirty="0">
                <a:solidFill>
                  <a:srgbClr val="FF9900"/>
                </a:solidFill>
                <a:latin typeface="Calibri" panose="020F0502020204030204" pitchFamily="34" charset="0"/>
              </a:rPr>
              <a:t>RETOS Y EXPERIENCIAS PARA EL AVANCE EN EL EMPODERAMIENTO ECONÓMICO </a:t>
            </a:r>
            <a:r>
              <a:rPr lang="es-MX" sz="2200" b="1" i="0" u="none" strike="noStrike" baseline="0" dirty="0">
                <a:solidFill>
                  <a:srgbClr val="FF9900"/>
                </a:solidFill>
                <a:latin typeface="Calibri" panose="020F0502020204030204" pitchFamily="34" charset="0"/>
              </a:rPr>
              <a:t>DE LAS MUJERES</a:t>
            </a:r>
          </a:p>
          <a:p>
            <a:pPr marL="457200" indent="-457200" algn="ctr">
              <a:buAutoNum type="arabicPeriod"/>
            </a:pPr>
            <a:r>
              <a:rPr lang="es-ES" sz="2000" b="1" i="0" u="none" strike="noStrike" baseline="0" dirty="0">
                <a:solidFill>
                  <a:srgbClr val="FF9900"/>
                </a:solidFill>
                <a:latin typeface="Calibri" panose="020F0502020204030204" pitchFamily="34" charset="0"/>
              </a:rPr>
              <a:t>El Compromiso de MIRA Pensadoras Urbanas con el Empoderamiento Económico de las Mujeres en las</a:t>
            </a:r>
          </a:p>
          <a:p>
            <a:pPr algn="ctr"/>
            <a:r>
              <a:rPr lang="es-ES" sz="2000" b="1" i="0" u="none" strike="noStrike" baseline="0" dirty="0">
                <a:solidFill>
                  <a:srgbClr val="FF9900"/>
                </a:solidFill>
                <a:latin typeface="Calibri" panose="020F0502020204030204" pitchFamily="34" charset="0"/>
              </a:rPr>
              <a:t> Etapas COVID y POSTCOVID</a:t>
            </a:r>
            <a:endParaRPr lang="es-MX" sz="2000" b="1" dirty="0">
              <a:solidFill>
                <a:srgbClr val="FF9900"/>
              </a:solidFill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2954F89C-FC00-4C60-BFA4-61CEADA0D9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127" y="3085953"/>
            <a:ext cx="4597704" cy="3681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2364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4C05AD-E80F-4647-AAD2-9E6A4181A0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73"/>
          <a:stretch/>
        </p:blipFill>
        <p:spPr>
          <a:xfrm>
            <a:off x="20" y="-105801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132BB1F-B3DA-4130-BA02-8C74ACDA51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0518" y="-105801"/>
            <a:ext cx="12222518" cy="1363256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es-ES" sz="4000" b="1" i="0" dirty="0">
                <a:solidFill>
                  <a:srgbClr val="CC0066"/>
                </a:solidFill>
                <a:effectLst/>
                <a:latin typeface="Proxima Nova"/>
              </a:rPr>
              <a:t>NUEVAS GENERACIONES DE </a:t>
            </a:r>
            <a:br>
              <a:rPr lang="es-ES" sz="4000" b="1" i="0" dirty="0">
                <a:solidFill>
                  <a:srgbClr val="CC0066"/>
                </a:solidFill>
                <a:effectLst/>
                <a:latin typeface="Proxima Nova"/>
              </a:rPr>
            </a:br>
            <a:r>
              <a:rPr lang="es-ES" sz="4000" b="1" i="0" dirty="0">
                <a:solidFill>
                  <a:srgbClr val="CC0066"/>
                </a:solidFill>
                <a:effectLst/>
                <a:latin typeface="Proxima Nova"/>
              </a:rPr>
              <a:t>PENSADOR@S URBAN@S</a:t>
            </a:r>
            <a:endParaRPr lang="es-MX" sz="4000" dirty="0">
              <a:solidFill>
                <a:srgbClr val="CC0066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C45E70C-C03B-4604-8BB5-02503364E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07990" y="5700242"/>
            <a:ext cx="4330262" cy="683284"/>
          </a:xfrm>
        </p:spPr>
        <p:txBody>
          <a:bodyPr>
            <a:normAutofit/>
          </a:bodyPr>
          <a:lstStyle/>
          <a:p>
            <a:endParaRPr lang="es-MX" sz="20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6471340-3371-4FE9-8018-65683C07D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3" y="2457231"/>
            <a:ext cx="2489790" cy="2452443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E92C997-8FE1-44D8-A417-B665ED514ED3}"/>
              </a:ext>
            </a:extLst>
          </p:cNvPr>
          <p:cNvSpPr txBox="1"/>
          <p:nvPr/>
        </p:nvSpPr>
        <p:spPr>
          <a:xfrm>
            <a:off x="-30518" y="6363909"/>
            <a:ext cx="12159608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s-MX" sz="24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Junt@s</a:t>
            </a:r>
            <a:r>
              <a:rPr lang="es-MX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dando forma al futuro de las ciudades sin dejar a nadie atrás”</a:t>
            </a:r>
            <a:endParaRPr lang="es-MX" sz="2400" dirty="0">
              <a:solidFill>
                <a:schemeClr val="bg1"/>
              </a:solidFill>
            </a:endParaRPr>
          </a:p>
        </p:txBody>
      </p:sp>
      <p:pic>
        <p:nvPicPr>
          <p:cNvPr id="11" name="Marcador de contenido 4">
            <a:extLst>
              <a:ext uri="{FF2B5EF4-FFF2-40B4-BE49-F238E27FC236}">
                <a16:creationId xmlns:a16="http://schemas.microsoft.com/office/drawing/2014/main" id="{687ADA24-A96F-47FE-A19D-A73D000230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108" y="1257455"/>
            <a:ext cx="7634852" cy="508990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C34A74A-4A24-4C18-9934-56299AB5D7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515" y="5361064"/>
            <a:ext cx="2169549" cy="961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DA6259E-3BAF-47F2-AEBB-D1C41D1CC91C}"/>
              </a:ext>
            </a:extLst>
          </p:cNvPr>
          <p:cNvSpPr txBox="1"/>
          <p:nvPr/>
        </p:nvSpPr>
        <p:spPr>
          <a:xfrm>
            <a:off x="3475696" y="6023363"/>
            <a:ext cx="6026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Autor Fotografía: Jesús Nava Quezada</a:t>
            </a:r>
            <a:endParaRPr lang="es-MX" b="1" dirty="0">
              <a:solidFill>
                <a:schemeClr val="bg1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8254EBB-1A5F-4248-AEEC-C7A712ECF9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750" y="1254234"/>
            <a:ext cx="1830314" cy="183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73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4C05AD-E80F-4647-AAD2-9E6A4181A0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73"/>
          <a:stretch/>
        </p:blipFill>
        <p:spPr>
          <a:xfrm>
            <a:off x="-11818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132BB1F-B3DA-4130-BA02-8C74ACDA51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4620" y="-11426"/>
            <a:ext cx="9517360" cy="617221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es-ES" sz="4000" b="1" i="0" dirty="0">
                <a:solidFill>
                  <a:schemeClr val="bg1"/>
                </a:solidFill>
                <a:effectLst/>
                <a:latin typeface="Proxima Nova"/>
              </a:rPr>
              <a:t>MODELO ECONÓMICO</a:t>
            </a:r>
            <a:endParaRPr lang="es-MX" sz="4000" dirty="0">
              <a:solidFill>
                <a:schemeClr val="bg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4E68EA1-B1BB-4A82-A5F7-10094EB17E50}"/>
              </a:ext>
            </a:extLst>
          </p:cNvPr>
          <p:cNvSpPr txBox="1"/>
          <p:nvPr/>
        </p:nvSpPr>
        <p:spPr>
          <a:xfrm>
            <a:off x="2674620" y="626191"/>
            <a:ext cx="93991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0" dirty="0">
                <a:solidFill>
                  <a:srgbClr val="FF9900"/>
                </a:solidFill>
                <a:effectLst/>
                <a:latin typeface="Proxima Nova"/>
              </a:rPr>
              <a:t>ECONOMÍA SOCIAL Y SOLIDARIA </a:t>
            </a:r>
          </a:p>
          <a:p>
            <a:pPr algn="ctr"/>
            <a:r>
              <a:rPr lang="es-ES" sz="3600" b="1" i="0" dirty="0">
                <a:solidFill>
                  <a:srgbClr val="FF9900"/>
                </a:solidFill>
                <a:effectLst/>
                <a:latin typeface="Proxima Nova"/>
              </a:rPr>
              <a:t>/ ECONOMÍA CIRCULAR</a:t>
            </a:r>
            <a:endParaRPr lang="es-ES" sz="3600" b="1" dirty="0">
              <a:solidFill>
                <a:srgbClr val="FF9900"/>
              </a:solidFill>
              <a:latin typeface="Proxima Nov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800" b="1" i="0" dirty="0">
              <a:solidFill>
                <a:srgbClr val="FF9900"/>
              </a:solidFill>
              <a:effectLst/>
              <a:latin typeface="Proxima Nova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C34A74A-4A24-4C18-9934-56299AB5D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420" y="5027350"/>
            <a:ext cx="3074580" cy="1363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E92C997-8FE1-44D8-A417-B665ED514ED3}"/>
              </a:ext>
            </a:extLst>
          </p:cNvPr>
          <p:cNvSpPr txBox="1"/>
          <p:nvPr/>
        </p:nvSpPr>
        <p:spPr>
          <a:xfrm>
            <a:off x="0" y="6396325"/>
            <a:ext cx="12159608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s-MX" sz="24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Junt@s</a:t>
            </a:r>
            <a:r>
              <a:rPr lang="es-MX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dando forma al futuro de las ciudades sin dejar a nadie atrás”</a:t>
            </a:r>
            <a:endParaRPr lang="es-MX" sz="2400" dirty="0">
              <a:solidFill>
                <a:schemeClr val="bg1"/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82572DDA-3FD2-493C-98F5-D4B07978F7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52" y="84534"/>
            <a:ext cx="2696072" cy="269607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5455B8B-86A6-48BC-9DCE-0DDADFD30F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988" y="2745603"/>
            <a:ext cx="1934592" cy="193459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059E3B1B-A5E8-4733-83A7-FDD7502483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580" y="3071183"/>
            <a:ext cx="1580148" cy="158014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94978FB9-AC0D-459C-9443-E3525C0C20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8559"/>
            <a:ext cx="1567808" cy="1567808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B02A9CD6-6E1D-48F2-9EA5-13501EDDF4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86" y="4575105"/>
            <a:ext cx="1567808" cy="1567808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95CA0791-1BC1-4999-BF8E-3FB3D8D2C2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339" y="2074172"/>
            <a:ext cx="4120748" cy="4120748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E3773C2D-D168-4A10-B7CB-363800FCC6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860" y="3337071"/>
            <a:ext cx="4120748" cy="657378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CE1801B8-3ACF-4C74-A356-27A0BD5EBD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852" y="1789861"/>
            <a:ext cx="2341854" cy="102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4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4C05AD-E80F-4647-AAD2-9E6A4181A0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73"/>
          <a:stretch/>
        </p:blipFill>
        <p:spPr>
          <a:xfrm>
            <a:off x="-31865" y="10"/>
            <a:ext cx="12191980" cy="685799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9D270D2-6884-4F1B-A676-2468C2BAE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47" y="4627824"/>
            <a:ext cx="1708286" cy="170057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F548946-929B-452C-B57F-61390A782E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45" y="-1769"/>
            <a:ext cx="7050767" cy="6653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8413992-CFE5-4083-AE99-130471467A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636" y="5434368"/>
            <a:ext cx="3029373" cy="1343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C8FF9682-B90D-4EF4-8C04-FE0150A14979}"/>
              </a:ext>
            </a:extLst>
          </p:cNvPr>
          <p:cNvSpPr txBox="1"/>
          <p:nvPr/>
        </p:nvSpPr>
        <p:spPr>
          <a:xfrm>
            <a:off x="31885" y="6329287"/>
            <a:ext cx="2323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0070C0"/>
                </a:solidFill>
              </a:rPr>
              <a:t>Cultura de Paz</a:t>
            </a:r>
            <a:endParaRPr lang="es-MX" sz="2800" b="1" dirty="0">
              <a:solidFill>
                <a:srgbClr val="0070C0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85704D3-4124-4396-A620-687FEADD807C}"/>
              </a:ext>
            </a:extLst>
          </p:cNvPr>
          <p:cNvSpPr txBox="1"/>
          <p:nvPr/>
        </p:nvSpPr>
        <p:spPr>
          <a:xfrm>
            <a:off x="8811244" y="2409413"/>
            <a:ext cx="31910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002060"/>
                </a:solidFill>
              </a:rPr>
              <a:t>Metodologías Ágiles de </a:t>
            </a:r>
            <a:r>
              <a:rPr lang="es-ES" sz="1600" b="1" dirty="0">
                <a:solidFill>
                  <a:srgbClr val="002060"/>
                </a:solidFill>
              </a:rPr>
              <a:t>Emprendimiento Social Sostenible</a:t>
            </a:r>
            <a:endParaRPr lang="es-MX" sz="1600" b="1" dirty="0">
              <a:solidFill>
                <a:srgbClr val="002060"/>
              </a:solidFill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E58E1EED-DB17-45C9-83DD-2682B774E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" y="63144"/>
            <a:ext cx="2274778" cy="23911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C2BCD8CD-494B-4B3F-8FAB-C6CEE7F08B9E}"/>
              </a:ext>
            </a:extLst>
          </p:cNvPr>
          <p:cNvSpPr txBox="1"/>
          <p:nvPr/>
        </p:nvSpPr>
        <p:spPr>
          <a:xfrm>
            <a:off x="-71482" y="2293623"/>
            <a:ext cx="229952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00B050"/>
                </a:solidFill>
              </a:rPr>
              <a:t>Cultura </a:t>
            </a:r>
            <a:r>
              <a:rPr lang="es-ES" sz="2400" b="1" dirty="0">
                <a:solidFill>
                  <a:srgbClr val="00B050"/>
                </a:solidFill>
              </a:rPr>
              <a:t>Medioambiental</a:t>
            </a:r>
            <a:endParaRPr lang="es-MX" sz="2400" b="1" dirty="0">
              <a:solidFill>
                <a:srgbClr val="00B050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942AE6B-F1DB-4C17-9EB2-0DFA7B9342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468" y="12292"/>
            <a:ext cx="2845708" cy="2497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ECD39F4-8238-4456-94C2-D44F5EBA49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994" y="3086667"/>
            <a:ext cx="2286000" cy="2286000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5D11F9C8-A00B-4BF4-86AA-6E284D7ED4E4}"/>
              </a:ext>
            </a:extLst>
          </p:cNvPr>
          <p:cNvSpPr txBox="1"/>
          <p:nvPr/>
        </p:nvSpPr>
        <p:spPr>
          <a:xfrm>
            <a:off x="2325491" y="-17276"/>
            <a:ext cx="6803591" cy="707886"/>
          </a:xfrm>
          <a:prstGeom prst="rect">
            <a:avLst/>
          </a:prstGeom>
          <a:solidFill>
            <a:srgbClr val="33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</a:rPr>
              <a:t>MODELO MONARKA_13 -PVC</a:t>
            </a:r>
            <a:endParaRPr lang="es-MX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637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E2BB41-DE45-4832-8861-D7F047A5B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7A4F50-8CFC-4FA5-A4EB-395777DB9B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30B3C9F-A712-4FA4-8768-506092160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3557F9F-2ACF-4BE7-BBD2-EFC66317B8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34" y="5829300"/>
            <a:ext cx="2138675" cy="948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8919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4C05AD-E80F-4647-AAD2-9E6A4181A0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73"/>
          <a:stretch/>
        </p:blipFill>
        <p:spPr>
          <a:xfrm>
            <a:off x="-31865" y="10"/>
            <a:ext cx="12191980" cy="685799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FD9703C-8FDA-47DE-B73B-20A8D7300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040" y="522587"/>
            <a:ext cx="2512075" cy="244181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66ABD18-EC39-46B1-9AA1-E9510380C165}"/>
              </a:ext>
            </a:extLst>
          </p:cNvPr>
          <p:cNvSpPr txBox="1"/>
          <p:nvPr/>
        </p:nvSpPr>
        <p:spPr>
          <a:xfrm>
            <a:off x="9742272" y="122476"/>
            <a:ext cx="2512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accent6">
                    <a:lumMod val="50000"/>
                  </a:schemeClr>
                </a:solidFill>
              </a:rPr>
              <a:t>ACERVO LIBRITOS VERDES</a:t>
            </a:r>
            <a:endParaRPr lang="es-MX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5FC35C5-C5ED-4266-ADCD-214861B72E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110"/>
            <a:ext cx="3169920" cy="2564292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15C886BE-1DB5-4DF6-BE2F-0F98223E050E}"/>
              </a:ext>
            </a:extLst>
          </p:cNvPr>
          <p:cNvSpPr txBox="1"/>
          <p:nvPr/>
        </p:nvSpPr>
        <p:spPr>
          <a:xfrm>
            <a:off x="-31866" y="0"/>
            <a:ext cx="9679906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accent6">
                    <a:lumMod val="50000"/>
                  </a:schemeClr>
                </a:solidFill>
              </a:rPr>
              <a:t>PROMOTORES DE LECTURA</a:t>
            </a:r>
            <a:endParaRPr lang="es-MX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969DC93-FFA5-4571-BEDB-E16493BE67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38" y="400111"/>
            <a:ext cx="3169920" cy="256429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4CC3BC53-6573-4A3E-9040-4C737D90D8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723" y="522588"/>
            <a:ext cx="3169920" cy="2441814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892AD908-6449-4A28-B954-C1C3F2B29B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5" y="2964401"/>
            <a:ext cx="5285535" cy="3893589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1D18DB2A-8EBC-41BD-BD8B-C2692B1B05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419" y="3025958"/>
            <a:ext cx="6812501" cy="383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12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4C05AD-E80F-4647-AAD2-9E6A4181A0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73"/>
          <a:stretch/>
        </p:blipFill>
        <p:spPr>
          <a:xfrm>
            <a:off x="-16332" y="130071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132BB1F-B3DA-4130-BA02-8C74ACDA51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6332" y="31542"/>
            <a:ext cx="12208332" cy="671900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s-ES" sz="3400" b="1" dirty="0">
                <a:solidFill>
                  <a:schemeClr val="accent6">
                    <a:lumMod val="50000"/>
                  </a:schemeClr>
                </a:solidFill>
              </a:rPr>
              <a:t>Diplomado ODS-NUA2030 – Enfoque  Emprendimiento Social Solidario</a:t>
            </a:r>
            <a:endParaRPr lang="es-MX" sz="3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C45E70C-C03B-4604-8BB5-02503364E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endParaRPr lang="es-MX" sz="2000"/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426C2747-7FEA-4828-B038-B547972061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4778951"/>
              </p:ext>
            </p:extLst>
          </p:nvPr>
        </p:nvGraphicFramePr>
        <p:xfrm>
          <a:off x="95160" y="801971"/>
          <a:ext cx="12001680" cy="60560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68643F6F-3243-48E2-B4D3-021D4991D4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926" y="5242675"/>
            <a:ext cx="3643074" cy="1615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B002872-61EF-4761-940C-D22B554C92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24" y="4631483"/>
            <a:ext cx="3352851" cy="19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54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4C05AD-E80F-4647-AAD2-9E6A4181A0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73"/>
          <a:stretch/>
        </p:blipFill>
        <p:spPr>
          <a:xfrm>
            <a:off x="-16332" y="130071"/>
            <a:ext cx="12191980" cy="685799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8C45E70C-C03B-4604-8BB5-02503364E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endParaRPr lang="es-MX" sz="2000"/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426C2747-7FEA-4828-B038-B547972061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4730260"/>
              </p:ext>
            </p:extLst>
          </p:nvPr>
        </p:nvGraphicFramePr>
        <p:xfrm>
          <a:off x="95160" y="801971"/>
          <a:ext cx="12001680" cy="60560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68643F6F-3243-48E2-B4D3-021D4991D4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454" y="4930353"/>
            <a:ext cx="3643074" cy="1615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579729D1-4DC6-4C99-8EB8-D7AECF7F61E5}"/>
              </a:ext>
            </a:extLst>
          </p:cNvPr>
          <p:cNvSpPr txBox="1">
            <a:spLocks/>
          </p:cNvSpPr>
          <p:nvPr/>
        </p:nvSpPr>
        <p:spPr>
          <a:xfrm>
            <a:off x="-32684" y="31542"/>
            <a:ext cx="12208332" cy="6719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400" b="1" dirty="0">
                <a:solidFill>
                  <a:schemeClr val="accent6">
                    <a:lumMod val="50000"/>
                  </a:schemeClr>
                </a:solidFill>
              </a:rPr>
              <a:t>Diplomado ODS-NUA2030 – Enfoque  Emprendimiento Social Solidario</a:t>
            </a:r>
            <a:endParaRPr lang="es-MX" sz="3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056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4C05AD-E80F-4647-AAD2-9E6A4181A0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73"/>
          <a:stretch/>
        </p:blipFill>
        <p:spPr>
          <a:xfrm>
            <a:off x="-16332" y="130071"/>
            <a:ext cx="12191980" cy="685799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8C45E70C-C03B-4604-8BB5-02503364E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endParaRPr lang="es-MX" sz="2000"/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426C2747-7FEA-4828-B038-B547972061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7751891"/>
              </p:ext>
            </p:extLst>
          </p:nvPr>
        </p:nvGraphicFramePr>
        <p:xfrm>
          <a:off x="78818" y="801971"/>
          <a:ext cx="12001680" cy="60560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68643F6F-3243-48E2-B4D3-021D4991D4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292" y="2526182"/>
            <a:ext cx="6806419" cy="3017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39764B4-10A1-4F3D-B362-1EA09E147890}"/>
              </a:ext>
            </a:extLst>
          </p:cNvPr>
          <p:cNvSpPr txBox="1">
            <a:spLocks/>
          </p:cNvSpPr>
          <p:nvPr/>
        </p:nvSpPr>
        <p:spPr>
          <a:xfrm>
            <a:off x="-32684" y="31542"/>
            <a:ext cx="12208332" cy="6719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400" b="1" dirty="0">
                <a:solidFill>
                  <a:schemeClr val="accent6">
                    <a:lumMod val="50000"/>
                  </a:schemeClr>
                </a:solidFill>
              </a:rPr>
              <a:t>Diplomado ODS-NUA2030 – Enfoque  Emprendimiento Social Solidario</a:t>
            </a:r>
            <a:endParaRPr lang="es-MX" sz="3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8362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4C05AD-E80F-4647-AAD2-9E6A4181A0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132BB1F-B3DA-4130-BA02-8C74ACDA51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9638"/>
            <a:ext cx="12113172" cy="1091739"/>
          </a:xfrm>
        </p:spPr>
        <p:txBody>
          <a:bodyPr>
            <a:normAutofit fontScale="90000"/>
          </a:bodyPr>
          <a:lstStyle/>
          <a:p>
            <a:r>
              <a:rPr lang="es-ES" sz="4000" b="1" dirty="0">
                <a:solidFill>
                  <a:srgbClr val="002060"/>
                </a:solidFill>
              </a:rPr>
              <a:t>ENCUESTA DE EVALUACIÓN DE AVANCE ODS 11</a:t>
            </a:r>
            <a:br>
              <a:rPr lang="es-ES" sz="4000" b="1" dirty="0">
                <a:solidFill>
                  <a:srgbClr val="002060"/>
                </a:solidFill>
              </a:rPr>
            </a:br>
            <a:r>
              <a:rPr lang="es-ES" sz="4000" dirty="0">
                <a:solidFill>
                  <a:srgbClr val="002060"/>
                </a:solidFill>
              </a:rPr>
              <a:t>https://uni.unhabitat.org/encuesta-del-ods-11-espanol/</a:t>
            </a:r>
            <a:endParaRPr lang="es-MX" sz="40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C45E70C-C03B-4604-8BB5-02503364E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57312" y="1259335"/>
            <a:ext cx="8976575" cy="641318"/>
          </a:xfrm>
        </p:spPr>
        <p:txBody>
          <a:bodyPr>
            <a:noAutofit/>
          </a:bodyPr>
          <a:lstStyle/>
          <a:p>
            <a:r>
              <a:rPr lang="es-ES" sz="3200" b="1" dirty="0">
                <a:solidFill>
                  <a:srgbClr val="FF0066"/>
                </a:solidFill>
              </a:rPr>
              <a:t>Aplicación 330 personas por territorio</a:t>
            </a:r>
          </a:p>
          <a:p>
            <a:endParaRPr lang="es-MX" sz="3200" dirty="0">
              <a:solidFill>
                <a:srgbClr val="FF0066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D2D9736-60C2-4186-8B8F-9D7287508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468" y="4353474"/>
            <a:ext cx="4147782" cy="1839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7AA39A9-685B-4796-9CA6-9580A9AADBDC}"/>
              </a:ext>
            </a:extLst>
          </p:cNvPr>
          <p:cNvSpPr txBox="1"/>
          <p:nvPr/>
        </p:nvSpPr>
        <p:spPr>
          <a:xfrm>
            <a:off x="-30518" y="1773080"/>
            <a:ext cx="121919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rgbClr val="002060"/>
                </a:solidFill>
              </a:rPr>
              <a:t>Equipo de </a:t>
            </a:r>
            <a:r>
              <a:rPr lang="es-ES" sz="4000" b="1" dirty="0" err="1">
                <a:solidFill>
                  <a:srgbClr val="002060"/>
                </a:solidFill>
              </a:rPr>
              <a:t>Voluntari@s</a:t>
            </a:r>
            <a:r>
              <a:rPr lang="es-ES" sz="4000" b="1" dirty="0">
                <a:solidFill>
                  <a:srgbClr val="002060"/>
                </a:solidFill>
              </a:rPr>
              <a:t> </a:t>
            </a:r>
            <a:r>
              <a:rPr lang="es-ES" sz="4000" b="1" dirty="0" err="1">
                <a:solidFill>
                  <a:srgbClr val="002060"/>
                </a:solidFill>
              </a:rPr>
              <a:t>Multidisciplinari@s</a:t>
            </a:r>
            <a:endParaRPr lang="es-ES" sz="4000" b="1" dirty="0">
              <a:solidFill>
                <a:srgbClr val="002060"/>
              </a:solidFill>
            </a:endParaRPr>
          </a:p>
          <a:p>
            <a:pPr algn="ctr"/>
            <a:r>
              <a:rPr lang="es-ES" sz="4000" b="1" dirty="0">
                <a:solidFill>
                  <a:srgbClr val="002060"/>
                </a:solidFill>
              </a:rPr>
              <a:t>-ENVIAR-</a:t>
            </a:r>
          </a:p>
          <a:p>
            <a:pPr algn="ctr"/>
            <a:r>
              <a:rPr lang="es-ES" sz="4000" b="1" dirty="0">
                <a:solidFill>
                  <a:schemeClr val="accent5">
                    <a:lumMod val="50000"/>
                  </a:schemeClr>
                </a:solidFill>
              </a:rPr>
              <a:t>MONARKA_13@HOTMAIL.COM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623AE5A-1E57-4D77-8280-78313CA3BC9B}"/>
              </a:ext>
            </a:extLst>
          </p:cNvPr>
          <p:cNvSpPr txBox="1"/>
          <p:nvPr/>
        </p:nvSpPr>
        <p:spPr>
          <a:xfrm>
            <a:off x="-30518" y="6363909"/>
            <a:ext cx="12159608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s-MX" sz="24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Junt@s</a:t>
            </a:r>
            <a:r>
              <a:rPr lang="es-MX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dando forma al futuro de las ciudades sin dejar a nadie atrás”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29D0ED5D-543C-40BC-9E59-126BC1C960F5}"/>
              </a:ext>
            </a:extLst>
          </p:cNvPr>
          <p:cNvSpPr txBox="1">
            <a:spLocks/>
          </p:cNvSpPr>
          <p:nvPr/>
        </p:nvSpPr>
        <p:spPr>
          <a:xfrm>
            <a:off x="-30519" y="4821884"/>
            <a:ext cx="7906449" cy="895694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s-MX" sz="1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MX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Tamara Quiroz Guzmán</a:t>
            </a:r>
            <a:br>
              <a:rPr lang="es-MX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MX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Presidenta </a:t>
            </a:r>
            <a:r>
              <a:rPr lang="es-MX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Gpo</a:t>
            </a:r>
            <a:r>
              <a:rPr lang="es-MX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Investigación y Academia</a:t>
            </a:r>
            <a:br>
              <a:rPr lang="es-MX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MX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Gpo.Constituyente</a:t>
            </a:r>
            <a:r>
              <a:rPr lang="es-MX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Campaña Urbano Mundial-</a:t>
            </a:r>
            <a:r>
              <a:rPr lang="es-MX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ONUHábitat</a:t>
            </a:r>
            <a:endParaRPr lang="es-MX" sz="2000" dirty="0">
              <a:solidFill>
                <a:srgbClr val="002060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03AB967-059D-4495-BC45-BB2299A0D190}"/>
              </a:ext>
            </a:extLst>
          </p:cNvPr>
          <p:cNvSpPr txBox="1"/>
          <p:nvPr/>
        </p:nvSpPr>
        <p:spPr>
          <a:xfrm>
            <a:off x="-30518" y="5717578"/>
            <a:ext cx="7906449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002060"/>
                </a:solidFill>
              </a:rPr>
              <a:t>FCB: </a:t>
            </a:r>
            <a:r>
              <a:rPr lang="es-ES" dirty="0" err="1">
                <a:solidFill>
                  <a:srgbClr val="002060"/>
                </a:solidFill>
              </a:rPr>
              <a:t>CPUDeliciasRegionCentroSur</a:t>
            </a:r>
            <a:r>
              <a:rPr lang="es-ES" dirty="0">
                <a:solidFill>
                  <a:srgbClr val="002060"/>
                </a:solidFill>
              </a:rPr>
              <a:t>   FCB: SLMonarka13   FCB: tamara.quiroz.35  </a:t>
            </a:r>
          </a:p>
          <a:p>
            <a:pPr algn="ctr"/>
            <a:r>
              <a:rPr lang="es-ES" dirty="0">
                <a:solidFill>
                  <a:srgbClr val="002060"/>
                </a:solidFill>
              </a:rPr>
              <a:t>TWITER: @TAMARAQUIROZG  MONARKA_13@Hotmail.com</a:t>
            </a:r>
          </a:p>
        </p:txBody>
      </p:sp>
    </p:spTree>
    <p:extLst>
      <p:ext uri="{BB962C8B-B14F-4D97-AF65-F5344CB8AC3E}">
        <p14:creationId xmlns:p14="http://schemas.microsoft.com/office/powerpoint/2010/main" val="339490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4C05AD-E80F-4647-AAD2-9E6A4181A0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73"/>
          <a:stretch/>
        </p:blipFill>
        <p:spPr>
          <a:xfrm>
            <a:off x="-2918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132BB1F-B3DA-4130-BA02-8C74ACDA51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515100"/>
            <a:ext cx="12191980" cy="380988"/>
          </a:xfrm>
        </p:spPr>
        <p:txBody>
          <a:bodyPr>
            <a:normAutofit/>
          </a:bodyPr>
          <a:lstStyle/>
          <a:p>
            <a:pPr algn="l"/>
            <a:r>
              <a:rPr lang="es-MX" sz="900" b="1" dirty="0"/>
              <a:t>Imagen Sinergia: https://www.biomercosmetics.com/la-sinergia-mas-que-la-suma-de-las-partes/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7329178-7735-4981-9B98-4DE3744553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540" y="4408856"/>
            <a:ext cx="4439522" cy="2487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1ABFA75-2345-4D20-9B59-5CD1C094B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379" y="2813334"/>
            <a:ext cx="4787683" cy="1985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D2D9736-60C2-4186-8B8F-9D72875088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203" y="3481941"/>
            <a:ext cx="1529017" cy="677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538F1AB-D436-4BAF-86EB-3774C9E03B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380" y="475750"/>
            <a:ext cx="4787681" cy="2487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60F44974-88C4-4850-97CB-BB6B1FD35BBC}"/>
              </a:ext>
            </a:extLst>
          </p:cNvPr>
          <p:cNvSpPr txBox="1"/>
          <p:nvPr/>
        </p:nvSpPr>
        <p:spPr>
          <a:xfrm>
            <a:off x="7749540" y="106418"/>
            <a:ext cx="4216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50000"/>
                  </a:schemeClr>
                </a:solidFill>
              </a:rPr>
              <a:t>GOBIERNOS DEL MUNDO</a:t>
            </a:r>
            <a:endParaRPr lang="es-MX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108C1BA2-59F0-4DC5-AEF6-577ABED1C5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6" y="5198"/>
            <a:ext cx="7532075" cy="684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85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4C05AD-E80F-4647-AAD2-9E6A4181A0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E92C997-8FE1-44D8-A417-B665ED514ED3}"/>
              </a:ext>
            </a:extLst>
          </p:cNvPr>
          <p:cNvSpPr txBox="1"/>
          <p:nvPr/>
        </p:nvSpPr>
        <p:spPr>
          <a:xfrm>
            <a:off x="0" y="6396325"/>
            <a:ext cx="12159608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s-MX" sz="24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Junt@s</a:t>
            </a:r>
            <a:r>
              <a:rPr lang="es-MX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dando forma al futuro de las ciudades sin dejar a nadie atrás”</a:t>
            </a:r>
            <a:endParaRPr lang="es-MX" sz="2400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6F072AE-AAF3-453B-915F-E4F84EDA1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769" y="0"/>
            <a:ext cx="8847786" cy="639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07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1C3B0CA4-0F0E-431A-9646-C071B8308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321" y="4825643"/>
            <a:ext cx="3365679" cy="203235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623AE5A-1E57-4D77-8280-78313CA3BC9B}"/>
              </a:ext>
            </a:extLst>
          </p:cNvPr>
          <p:cNvSpPr txBox="1"/>
          <p:nvPr/>
        </p:nvSpPr>
        <p:spPr>
          <a:xfrm>
            <a:off x="3365678" y="-3935"/>
            <a:ext cx="5460640" cy="156966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6600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Tamara Quiroz Guzmán</a:t>
            </a:r>
            <a:br>
              <a:rPr lang="es-MX" sz="2400" b="1" dirty="0">
                <a:solidFill>
                  <a:srgbClr val="6600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MX" sz="2400" dirty="0" err="1">
                <a:solidFill>
                  <a:srgbClr val="6600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Chair</a:t>
            </a:r>
            <a:r>
              <a:rPr lang="es-MX" sz="2400" dirty="0">
                <a:solidFill>
                  <a:srgbClr val="6600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2400" dirty="0" err="1">
                <a:solidFill>
                  <a:srgbClr val="6600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Gpo</a:t>
            </a:r>
            <a:r>
              <a:rPr lang="es-MX" sz="2400" dirty="0">
                <a:solidFill>
                  <a:srgbClr val="6600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Investigación y Academia</a:t>
            </a:r>
            <a:br>
              <a:rPr lang="es-MX" sz="2400" dirty="0">
                <a:solidFill>
                  <a:srgbClr val="6600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MX" sz="2400" dirty="0" err="1">
                <a:solidFill>
                  <a:srgbClr val="6600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Gpo</a:t>
            </a:r>
            <a:r>
              <a:rPr lang="es-MX" sz="2400" dirty="0">
                <a:solidFill>
                  <a:srgbClr val="6600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Constituyente Aliado</a:t>
            </a:r>
          </a:p>
          <a:p>
            <a:pPr algn="ctr"/>
            <a:r>
              <a:rPr lang="es-MX" sz="2400" dirty="0">
                <a:solidFill>
                  <a:srgbClr val="6600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Campaña Urbano Mundial-</a:t>
            </a:r>
            <a:r>
              <a:rPr lang="es-MX" sz="2400" dirty="0" err="1">
                <a:solidFill>
                  <a:srgbClr val="6600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ONUHábitat</a:t>
            </a:r>
            <a:endParaRPr lang="es-MX" sz="2400" dirty="0">
              <a:solidFill>
                <a:srgbClr val="660066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AAD5F01-F3FB-4F6E-982C-BBED77956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24268" cy="203235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364DF31-2E2B-41BD-8B18-6E1B07F11F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78" y="1565725"/>
            <a:ext cx="5460640" cy="410685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D65EB90-B3B1-4109-A7F6-488CE11CD1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321" y="-1"/>
            <a:ext cx="3365679" cy="2524259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E36D7010-2557-4049-A278-D4922984D4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2032357"/>
            <a:ext cx="3365679" cy="2524259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B711EB8D-CF81-40A4-9B18-D3253A8658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320" y="2520324"/>
            <a:ext cx="3365679" cy="2403884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1AFB0177-5E49-43D3-AEB3-9A8C64C3CF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267" y="-1"/>
            <a:ext cx="1854557" cy="2032357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6B651DF9-BDAC-4ECD-ACB2-9C291921DD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616"/>
            <a:ext cx="3378824" cy="2301384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F1FD860C-6B8B-4768-9C4E-E6C578AF0160}"/>
              </a:ext>
            </a:extLst>
          </p:cNvPr>
          <p:cNvSpPr txBox="1"/>
          <p:nvPr/>
        </p:nvSpPr>
        <p:spPr>
          <a:xfrm>
            <a:off x="3365675" y="5713185"/>
            <a:ext cx="35362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660066"/>
                </a:solidFill>
              </a:rPr>
              <a:t>GRACIAS</a:t>
            </a:r>
          </a:p>
          <a:p>
            <a:pPr algn="ctr"/>
            <a:r>
              <a:rPr lang="es-ES" b="1" dirty="0">
                <a:solidFill>
                  <a:srgbClr val="660066"/>
                </a:solidFill>
              </a:rPr>
              <a:t>Cd. Delicias, Chihuahua, México</a:t>
            </a:r>
          </a:p>
          <a:p>
            <a:pPr algn="ctr"/>
            <a:r>
              <a:rPr lang="es-ES" b="1" dirty="0">
                <a:solidFill>
                  <a:srgbClr val="660066"/>
                </a:solidFill>
              </a:rPr>
              <a:t>02-Diciembre 2020</a:t>
            </a:r>
            <a:endParaRPr lang="es-MX" b="1" dirty="0">
              <a:solidFill>
                <a:srgbClr val="660066"/>
              </a:solidFill>
            </a:endParaRP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5B8B6D81-0AA6-487C-BDE6-D11CBF8C33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822" y="5707307"/>
            <a:ext cx="2220356" cy="1159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5267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4C05AD-E80F-4647-AAD2-9E6A4181A0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132BB1F-B3DA-4130-BA02-8C74ACDA51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163" y="3766982"/>
            <a:ext cx="11925837" cy="1817335"/>
          </a:xfrm>
        </p:spPr>
        <p:txBody>
          <a:bodyPr>
            <a:normAutofit fontScale="90000"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s-ES" sz="4000" b="1" dirty="0">
                <a:solidFill>
                  <a:srgbClr val="002060"/>
                </a:solidFill>
              </a:rPr>
              <a:t>Fuentes de consulta: (Recuperados el 29 –Nov-2020)</a:t>
            </a:r>
            <a:br>
              <a:rPr lang="es-ES" sz="4000" b="1" dirty="0">
                <a:solidFill>
                  <a:srgbClr val="002060"/>
                </a:solidFill>
              </a:rPr>
            </a:br>
            <a:br>
              <a:rPr lang="es-ES" sz="1400" b="1" dirty="0">
                <a:solidFill>
                  <a:srgbClr val="002060"/>
                </a:solidFill>
              </a:rPr>
            </a:br>
            <a:r>
              <a:rPr lang="es-ES" sz="1400" b="1" dirty="0">
                <a:solidFill>
                  <a:srgbClr val="002060"/>
                </a:solidFill>
                <a:hlinkClick r:id="rId3"/>
              </a:rPr>
              <a:t>http://sds.uanl.mx/desarrollo_sustentable/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br>
              <a:rPr lang="es-ES" sz="1400" b="1" dirty="0">
                <a:solidFill>
                  <a:srgbClr val="002060"/>
                </a:solidFill>
              </a:rPr>
            </a:br>
            <a:r>
              <a:rPr lang="es-ES" sz="1400" b="1" dirty="0">
                <a:solidFill>
                  <a:srgbClr val="002060"/>
                </a:solidFill>
              </a:rPr>
              <a:t>https://blogs.iadb.org/ciudades-sostenibles/es/las-ciudades-corazon-de-los-objetivos-de-desarrollo-sostenible-hitos-del-informe-de-sostenibilidad-2018/</a:t>
            </a:r>
            <a:br>
              <a:rPr lang="es-ES" sz="1400" b="1" dirty="0">
                <a:solidFill>
                  <a:srgbClr val="002060"/>
                </a:solidFill>
              </a:rPr>
            </a:br>
            <a:r>
              <a:rPr lang="es-ES" sz="1400" b="1" dirty="0">
                <a:solidFill>
                  <a:srgbClr val="002060"/>
                </a:solidFill>
                <a:hlinkClick r:id="rId4"/>
              </a:rPr>
              <a:t>https://publications.iadb.org/publications/spanish/document/De-ciudades-emergentes-a-ciudades-sostenibles.pdf</a:t>
            </a:r>
            <a:br>
              <a:rPr lang="es-ES" sz="1400" b="1" dirty="0">
                <a:solidFill>
                  <a:srgbClr val="002060"/>
                </a:solidFill>
              </a:rPr>
            </a:br>
            <a:r>
              <a:rPr lang="es-ES" sz="1400" b="1" dirty="0">
                <a:solidFill>
                  <a:srgbClr val="002060"/>
                </a:solidFill>
                <a:hlinkClick r:id="rId5"/>
              </a:rPr>
              <a:t>http://almagraculturaynaturaleza.blogspot.com/2019/03/metas-y-objetivos-de-la-agenda-2030_30.html</a:t>
            </a:r>
            <a:br>
              <a:rPr lang="es-ES" sz="1400" b="1" dirty="0">
                <a:solidFill>
                  <a:srgbClr val="002060"/>
                </a:solidFill>
              </a:rPr>
            </a:br>
            <a:r>
              <a:rPr lang="es-ES" sz="1400" b="1" dirty="0">
                <a:solidFill>
                  <a:srgbClr val="002060"/>
                </a:solidFill>
                <a:hlinkClick r:id="rId6"/>
              </a:rPr>
              <a:t>https://www.saludambientalenlaescuela.org/noticias/salud-ambiental-escuela-un-proyecto-enmarcado-campana-accion-objetivos-desarrollo</a:t>
            </a:r>
            <a:br>
              <a:rPr lang="es-ES" sz="1400" b="1" dirty="0">
                <a:solidFill>
                  <a:srgbClr val="002060"/>
                </a:solidFill>
              </a:rPr>
            </a:br>
            <a:r>
              <a:rPr lang="es-ES" sz="1400" b="1" dirty="0">
                <a:solidFill>
                  <a:srgbClr val="002060"/>
                </a:solidFill>
                <a:hlinkClick r:id="rId7"/>
              </a:rPr>
              <a:t>https://onuhabitat.org.mx/index.php/foro-politico-de-alto-nivel-ods-11</a:t>
            </a:r>
            <a:br>
              <a:rPr lang="es-ES" sz="1400" b="1" dirty="0">
                <a:solidFill>
                  <a:srgbClr val="002060"/>
                </a:solidFill>
              </a:rPr>
            </a:br>
            <a:r>
              <a:rPr lang="es-ES" sz="1400" b="1" dirty="0">
                <a:solidFill>
                  <a:srgbClr val="002060"/>
                </a:solidFill>
              </a:rPr>
              <a:t>https://uni.unhabitat.org/encuesta-del-ods-11-espanol/</a:t>
            </a:r>
            <a:br>
              <a:rPr lang="es-ES" sz="1400" b="1" dirty="0">
                <a:solidFill>
                  <a:srgbClr val="002060"/>
                </a:solidFill>
              </a:rPr>
            </a:br>
            <a:r>
              <a:rPr lang="es-ES" sz="1400" b="1" dirty="0">
                <a:solidFill>
                  <a:srgbClr val="002060"/>
                </a:solidFill>
                <a:hlinkClick r:id="rId8"/>
              </a:rPr>
              <a:t>https://giphy.com/gifs/data-economa-jpQjQVmdzTnOrpbTSj</a:t>
            </a:r>
            <a:br>
              <a:rPr lang="es-ES" sz="1400" b="1" dirty="0">
                <a:solidFill>
                  <a:srgbClr val="002060"/>
                </a:solidFill>
              </a:rPr>
            </a:br>
            <a:r>
              <a:rPr lang="es-ES" sz="1400" b="1" dirty="0">
                <a:solidFill>
                  <a:srgbClr val="002060"/>
                </a:solidFill>
                <a:hlinkClick r:id="rId9"/>
              </a:rPr>
              <a:t>https://giphy.com/stickers/IMEFU-lider-liderazgo-imefu-U3b286sM2eCO1kd7ei</a:t>
            </a:r>
            <a:br>
              <a:rPr lang="es-ES" sz="1400" b="1" dirty="0">
                <a:solidFill>
                  <a:srgbClr val="002060"/>
                </a:solidFill>
              </a:rPr>
            </a:br>
            <a:r>
              <a:rPr lang="es-ES" sz="1400" b="1" dirty="0">
                <a:solidFill>
                  <a:srgbClr val="002060"/>
                </a:solidFill>
                <a:hlinkClick r:id="rId10"/>
              </a:rPr>
              <a:t>https://giphy.com/search/proyecto-solidario-stickers</a:t>
            </a:r>
            <a:br>
              <a:rPr lang="es-ES" sz="1400" b="1" dirty="0">
                <a:solidFill>
                  <a:srgbClr val="002060"/>
                </a:solidFill>
              </a:rPr>
            </a:br>
            <a:r>
              <a:rPr lang="es-ES" sz="1400" b="1" dirty="0">
                <a:solidFill>
                  <a:srgbClr val="002060"/>
                </a:solidFill>
                <a:hlinkClick r:id="rId11"/>
              </a:rPr>
              <a:t>https://world-geography-games.com/es/banderas_mundo.html</a:t>
            </a:r>
            <a:br>
              <a:rPr lang="es-ES" sz="1400" b="1" dirty="0">
                <a:solidFill>
                  <a:srgbClr val="002060"/>
                </a:solidFill>
              </a:rPr>
            </a:br>
            <a:r>
              <a:rPr lang="es-ES" sz="1400" b="1" dirty="0">
                <a:solidFill>
                  <a:srgbClr val="002060"/>
                </a:solidFill>
              </a:rPr>
              <a:t>https://unmapamundi.com/politico/</a:t>
            </a:r>
            <a:br>
              <a:rPr lang="es-ES" sz="1400" b="1" dirty="0">
                <a:solidFill>
                  <a:srgbClr val="002060"/>
                </a:solidFill>
              </a:rPr>
            </a:br>
            <a:r>
              <a:rPr lang="es-ES" sz="1400" b="1" dirty="0">
                <a:solidFill>
                  <a:srgbClr val="002060"/>
                </a:solidFill>
                <a:hlinkClick r:id="rId12"/>
              </a:rPr>
              <a:t>https://twitter.com/ONUHabitatMex/photo</a:t>
            </a:r>
            <a:br>
              <a:rPr lang="es-ES" sz="1400" b="1" dirty="0">
                <a:solidFill>
                  <a:srgbClr val="002060"/>
                </a:solidFill>
              </a:rPr>
            </a:br>
            <a:r>
              <a:rPr lang="es-ES" sz="1400" b="1" dirty="0">
                <a:solidFill>
                  <a:srgbClr val="002060"/>
                </a:solidFill>
              </a:rPr>
              <a:t>https://awrd.com/en/creatives/detail/10534676?fbclid=IwAR2mnyuHHqu5WhOULac_9QrccoF95oOYNKtF0aQySNq80XbPX5tugGsHmPQ</a:t>
            </a:r>
            <a:br>
              <a:rPr lang="es-ES" sz="2000" dirty="0">
                <a:solidFill>
                  <a:srgbClr val="002060"/>
                </a:solidFill>
              </a:rPr>
            </a:br>
            <a:br>
              <a:rPr lang="es-ES" sz="2000" dirty="0">
                <a:solidFill>
                  <a:srgbClr val="002060"/>
                </a:solidFill>
              </a:rPr>
            </a:br>
            <a:br>
              <a:rPr lang="es-ES" sz="2000" dirty="0">
                <a:solidFill>
                  <a:srgbClr val="002060"/>
                </a:solidFill>
              </a:rPr>
            </a:br>
            <a:br>
              <a:rPr lang="es-ES" sz="2000" dirty="0">
                <a:solidFill>
                  <a:srgbClr val="002060"/>
                </a:solidFill>
              </a:rPr>
            </a:br>
            <a:br>
              <a:rPr lang="es-ES" sz="2000" dirty="0">
                <a:solidFill>
                  <a:srgbClr val="002060"/>
                </a:solidFill>
              </a:rPr>
            </a:br>
            <a:br>
              <a:rPr lang="es-ES" sz="2000" dirty="0">
                <a:solidFill>
                  <a:srgbClr val="002060"/>
                </a:solidFill>
              </a:rPr>
            </a:br>
            <a:br>
              <a:rPr lang="es-ES" sz="2000" dirty="0">
                <a:solidFill>
                  <a:srgbClr val="002060"/>
                </a:solidFill>
              </a:rPr>
            </a:br>
            <a:br>
              <a:rPr lang="es-ES" sz="2000" dirty="0">
                <a:solidFill>
                  <a:srgbClr val="002060"/>
                </a:solidFill>
              </a:rPr>
            </a:br>
            <a:endParaRPr lang="es-MX" sz="2000" dirty="0">
              <a:solidFill>
                <a:srgbClr val="002060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A36A0C1-3674-49BE-917C-8C8481E1AC4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420" y="5494743"/>
            <a:ext cx="3074580" cy="1363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6147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4C05AD-E80F-4647-AAD2-9E6A4181A0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E92C997-8FE1-44D8-A417-B665ED514ED3}"/>
              </a:ext>
            </a:extLst>
          </p:cNvPr>
          <p:cNvSpPr txBox="1"/>
          <p:nvPr/>
        </p:nvSpPr>
        <p:spPr>
          <a:xfrm>
            <a:off x="0" y="6396325"/>
            <a:ext cx="12159608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s-MX" sz="24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Junt@s</a:t>
            </a:r>
            <a:r>
              <a:rPr lang="es-MX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dando forma al futuro de las ciudades sin dejar a nadie atrás”</a:t>
            </a:r>
            <a:endParaRPr lang="es-MX" sz="2400" dirty="0">
              <a:solidFill>
                <a:schemeClr val="bg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910F333-F348-45F8-9C5C-BFEE947CE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08" y="150067"/>
            <a:ext cx="10964792" cy="614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27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4C05AD-E80F-4647-AAD2-9E6A4181A0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E92C997-8FE1-44D8-A417-B665ED514ED3}"/>
              </a:ext>
            </a:extLst>
          </p:cNvPr>
          <p:cNvSpPr txBox="1"/>
          <p:nvPr/>
        </p:nvSpPr>
        <p:spPr>
          <a:xfrm>
            <a:off x="0" y="6396325"/>
            <a:ext cx="12159608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s-MX" sz="24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Junt@s</a:t>
            </a:r>
            <a:r>
              <a:rPr lang="es-MX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dando forma al futuro de las ciudades sin dejar a nadie atrás”</a:t>
            </a:r>
            <a:endParaRPr lang="es-MX" sz="2400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7ED8FAD-3F73-4DAF-A1E7-C31D766512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29" y="104239"/>
            <a:ext cx="11168741" cy="628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204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4C05AD-E80F-4647-AAD2-9E6A4181A0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E92C997-8FE1-44D8-A417-B665ED514ED3}"/>
              </a:ext>
            </a:extLst>
          </p:cNvPr>
          <p:cNvSpPr txBox="1"/>
          <p:nvPr/>
        </p:nvSpPr>
        <p:spPr>
          <a:xfrm>
            <a:off x="0" y="6396325"/>
            <a:ext cx="12159608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s-MX" sz="24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Junt@s</a:t>
            </a:r>
            <a:r>
              <a:rPr lang="es-MX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dando forma al futuro de las ciudades sin dejar a nadie atrás”</a:t>
            </a:r>
            <a:endParaRPr lang="es-MX" sz="2400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3D6B4A8-FCAE-48F1-91A6-9B0F4E9C96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48" y="0"/>
            <a:ext cx="11153104" cy="639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993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4C05AD-E80F-4647-AAD2-9E6A4181A0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132BB1F-B3DA-4130-BA02-8C74ACDA51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224372" cy="1363257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es-ES" sz="4000" b="1" i="0" dirty="0">
                <a:solidFill>
                  <a:schemeClr val="bg1"/>
                </a:solidFill>
                <a:effectLst/>
                <a:latin typeface="Proxima Nova"/>
              </a:rPr>
              <a:t>ODS 11 </a:t>
            </a:r>
            <a:br>
              <a:rPr lang="es-ES" sz="4000" b="1" i="0" dirty="0">
                <a:solidFill>
                  <a:schemeClr val="bg1"/>
                </a:solidFill>
                <a:effectLst/>
                <a:latin typeface="Proxima Nova"/>
              </a:rPr>
            </a:br>
            <a:r>
              <a:rPr lang="es-ES" sz="4000" b="1" i="0" dirty="0">
                <a:solidFill>
                  <a:schemeClr val="bg1"/>
                </a:solidFill>
                <a:effectLst/>
                <a:latin typeface="Proxima Nova"/>
              </a:rPr>
              <a:t>CIUDADES Y COMUNIDADES SOSTENIBLES</a:t>
            </a:r>
            <a:endParaRPr lang="es-MX" sz="4000" dirty="0">
              <a:solidFill>
                <a:schemeClr val="bg1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E92C997-8FE1-44D8-A417-B665ED514ED3}"/>
              </a:ext>
            </a:extLst>
          </p:cNvPr>
          <p:cNvSpPr txBox="1"/>
          <p:nvPr/>
        </p:nvSpPr>
        <p:spPr>
          <a:xfrm>
            <a:off x="0" y="6396325"/>
            <a:ext cx="9946547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s-MX" sz="24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Junt@s</a:t>
            </a:r>
            <a:r>
              <a:rPr lang="es-MX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dando forma al futuro de las ciudades sin dejar a nadie atrás”</a:t>
            </a:r>
            <a:endParaRPr lang="es-MX" sz="2400" dirty="0">
              <a:solidFill>
                <a:schemeClr val="bg1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F7BC192-8DF6-48B4-9C6E-9E61E88C3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7929"/>
            <a:ext cx="3794760" cy="500842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13885B3-EE7B-44E1-BCE6-1D763E6973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172" y="1337919"/>
            <a:ext cx="8397240" cy="505839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C34A74A-4A24-4C18-9934-56299AB5D7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547" y="5891331"/>
            <a:ext cx="2277825" cy="1009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7603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32BB1F-B3DA-4130-BA02-8C74ACDA51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1426"/>
            <a:ext cx="12191980" cy="873377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es-ES" sz="4800" b="1" dirty="0">
                <a:solidFill>
                  <a:schemeClr val="bg1"/>
                </a:solidFill>
              </a:rPr>
              <a:t>TRANSFORMACIÓN CULTURAL - ODS 11</a:t>
            </a:r>
            <a:endParaRPr lang="es-MX" sz="4800" b="1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C34A74A-4A24-4C18-9934-56299AB5D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400" y="5103574"/>
            <a:ext cx="3074580" cy="1363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6471340-3371-4FE9-8018-65683C07D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313" y="2745345"/>
            <a:ext cx="2358753" cy="2323371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E92C997-8FE1-44D8-A417-B665ED514ED3}"/>
              </a:ext>
            </a:extLst>
          </p:cNvPr>
          <p:cNvSpPr txBox="1"/>
          <p:nvPr/>
        </p:nvSpPr>
        <p:spPr>
          <a:xfrm>
            <a:off x="0" y="6396325"/>
            <a:ext cx="12159608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s-MX" sz="24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Junt@s</a:t>
            </a:r>
            <a:r>
              <a:rPr lang="es-MX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dando forma al futuro de las ciudades sin dejar a nadie atrás”</a:t>
            </a:r>
            <a:endParaRPr lang="es-MX" sz="2400" dirty="0">
              <a:solidFill>
                <a:schemeClr val="bg1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BFF8EAF-83F1-4A7D-8DF4-80A7315415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1951"/>
            <a:ext cx="9510816" cy="541435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F0AEC8C-43E4-4860-A3A5-0D037FDF1A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987" y="1145959"/>
            <a:ext cx="1200711" cy="120071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2B8C5DC-6123-4FC5-A12F-C4898DAD01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8" y="1133325"/>
            <a:ext cx="1200711" cy="120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871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4C05AD-E80F-4647-AAD2-9E6A4181A0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73"/>
          <a:stretch/>
        </p:blipFill>
        <p:spPr>
          <a:xfrm>
            <a:off x="-20" y="-11338"/>
            <a:ext cx="12191980" cy="685799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8C45E70C-C03B-4604-8BB5-02503364E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40352" y="937449"/>
            <a:ext cx="9451608" cy="1051393"/>
          </a:xfrm>
        </p:spPr>
        <p:txBody>
          <a:bodyPr>
            <a:noAutofit/>
          </a:bodyPr>
          <a:lstStyle/>
          <a:p>
            <a:r>
              <a:rPr kumimoji="0" lang="es-MX" altLang="es-MX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URGENTE</a:t>
            </a:r>
            <a:br>
              <a:rPr kumimoji="0" lang="es-MX" altLang="es-MX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</a:br>
            <a:r>
              <a:rPr kumimoji="0" lang="es-MX" altLang="es-MX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Agentes de Cambio Social </a:t>
            </a:r>
          </a:p>
          <a:p>
            <a:r>
              <a:rPr kumimoji="0" lang="es-MX" altLang="es-MX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Con Enfoque Sostenible </a:t>
            </a:r>
            <a:r>
              <a:rPr lang="es-ES" b="1" dirty="0">
                <a:solidFill>
                  <a:srgbClr val="002060"/>
                </a:solidFill>
              </a:rPr>
              <a:t>y Perspectiva de Género</a:t>
            </a:r>
            <a:r>
              <a:rPr lang="es-ES" b="1" i="0" dirty="0">
                <a:solidFill>
                  <a:srgbClr val="002060"/>
                </a:solidFill>
                <a:effectLst/>
              </a:rPr>
              <a:t>  </a:t>
            </a:r>
          </a:p>
          <a:p>
            <a:r>
              <a:rPr kumimoji="0" lang="es-MX" altLang="es-MX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endParaRPr lang="es-MX" b="1" dirty="0">
              <a:solidFill>
                <a:srgbClr val="002060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DB72A15-8AB8-48C9-B768-338B5BD0BD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619" y="4869160"/>
            <a:ext cx="3539381" cy="1569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DD7AE818-5BF6-4A6E-8C1B-C5FA5258F1D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740352" y="138986"/>
            <a:ext cx="9451608" cy="830997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Mundo Sostenible = </a:t>
            </a:r>
            <a:br>
              <a:rPr kumimoji="0" lang="es-MX" altLang="es-MX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</a:br>
            <a:r>
              <a:rPr kumimoji="0" lang="es-MX" altLang="es-MX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Ciudades y Comunidades Sostenibles</a:t>
            </a:r>
            <a:endParaRPr kumimoji="0" lang="es-MX" altLang="es-MX" sz="20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DC54A79-F421-4725-B635-32A5AF37A7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005" y="2015018"/>
            <a:ext cx="3074581" cy="406473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6D60E04-348A-4B50-8FA0-027B587B53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94" y="125989"/>
            <a:ext cx="2086145" cy="2086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CF4364CE-419D-428D-AB6B-33784AA80580}"/>
              </a:ext>
            </a:extLst>
          </p:cNvPr>
          <p:cNvSpPr txBox="1"/>
          <p:nvPr/>
        </p:nvSpPr>
        <p:spPr>
          <a:xfrm>
            <a:off x="-30518" y="6363909"/>
            <a:ext cx="12159608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s-MX" sz="24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Junt@s</a:t>
            </a:r>
            <a:r>
              <a:rPr lang="es-MX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dando forma al futuro de las ciudades sin dejar a nadie atrás”</a:t>
            </a:r>
            <a:endParaRPr lang="es-MX" sz="2400" dirty="0">
              <a:solidFill>
                <a:schemeClr val="bg1"/>
              </a:solidFill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141667E2-A9D0-4B10-A695-C1A1A90533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07" y="3010597"/>
            <a:ext cx="4756757" cy="317272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5C9725D-8DAD-49E5-9F7D-1034611364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906" y="2175016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88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4C05AD-E80F-4647-AAD2-9E6A4181A0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132BB1F-B3DA-4130-BA02-8C74ACDA51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1426"/>
            <a:ext cx="12191980" cy="617221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es-ES" sz="4000" b="1" i="0" dirty="0">
                <a:solidFill>
                  <a:schemeClr val="bg1"/>
                </a:solidFill>
                <a:effectLst/>
                <a:latin typeface="Proxima Nova"/>
              </a:rPr>
              <a:t>PRIORIDAD ANTE ETAPAS COVID Y POSCOVID </a:t>
            </a:r>
            <a:endParaRPr lang="es-MX" sz="4000" dirty="0">
              <a:solidFill>
                <a:schemeClr val="bg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4E68EA1-B1BB-4A82-A5F7-10094EB17E50}"/>
              </a:ext>
            </a:extLst>
          </p:cNvPr>
          <p:cNvSpPr txBox="1"/>
          <p:nvPr/>
        </p:nvSpPr>
        <p:spPr>
          <a:xfrm>
            <a:off x="0" y="626191"/>
            <a:ext cx="1207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0" dirty="0">
                <a:solidFill>
                  <a:srgbClr val="FF9900"/>
                </a:solidFill>
                <a:effectLst/>
                <a:latin typeface="Proxima Nova"/>
              </a:rPr>
              <a:t>Líderes Sociales como  Agentes de </a:t>
            </a:r>
            <a:r>
              <a:rPr lang="es-ES" sz="3600" b="1" dirty="0">
                <a:solidFill>
                  <a:srgbClr val="FF9900"/>
                </a:solidFill>
                <a:latin typeface="Proxima Nova"/>
              </a:rPr>
              <a:t>Ca</a:t>
            </a:r>
            <a:r>
              <a:rPr lang="es-ES" sz="3600" b="1" i="0" dirty="0">
                <a:solidFill>
                  <a:srgbClr val="FF9900"/>
                </a:solidFill>
                <a:effectLst/>
                <a:latin typeface="Proxima Nova"/>
              </a:rPr>
              <a:t>mbi</a:t>
            </a:r>
            <a:r>
              <a:rPr lang="es-ES" sz="3600" b="1" dirty="0">
                <a:solidFill>
                  <a:srgbClr val="FF9900"/>
                </a:solidFill>
                <a:latin typeface="Proxima Nova"/>
              </a:rPr>
              <a:t>o Social </a:t>
            </a:r>
          </a:p>
          <a:p>
            <a:pPr algn="ctr"/>
            <a:r>
              <a:rPr lang="es-ES" sz="3600" dirty="0">
                <a:solidFill>
                  <a:srgbClr val="FF9900"/>
                </a:solidFill>
                <a:latin typeface="Proxima Nova"/>
              </a:rPr>
              <a:t>con Enfoque Sostenible y Perspectiva de Género</a:t>
            </a:r>
            <a:r>
              <a:rPr lang="es-ES" sz="3600" i="0" dirty="0">
                <a:solidFill>
                  <a:srgbClr val="FF9900"/>
                </a:solidFill>
                <a:effectLst/>
                <a:latin typeface="Proxima Nova"/>
              </a:rPr>
              <a:t> </a:t>
            </a:r>
            <a:r>
              <a:rPr lang="es-ES" sz="3600" i="0" dirty="0">
                <a:solidFill>
                  <a:srgbClr val="002060"/>
                </a:solidFill>
                <a:effectLst/>
                <a:latin typeface="Proxima Nova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800" b="1" i="0" dirty="0">
              <a:solidFill>
                <a:srgbClr val="FF9900"/>
              </a:solidFill>
              <a:effectLst/>
              <a:latin typeface="Proxima Nova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C34A74A-4A24-4C18-9934-56299AB5D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420" y="5027350"/>
            <a:ext cx="3074580" cy="1363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6471340-3371-4FE9-8018-65683C07D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20" y="1966502"/>
            <a:ext cx="4330262" cy="426530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E92C997-8FE1-44D8-A417-B665ED514ED3}"/>
              </a:ext>
            </a:extLst>
          </p:cNvPr>
          <p:cNvSpPr txBox="1"/>
          <p:nvPr/>
        </p:nvSpPr>
        <p:spPr>
          <a:xfrm>
            <a:off x="0" y="6396325"/>
            <a:ext cx="12159608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s-MX" sz="24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Junt@s</a:t>
            </a:r>
            <a:r>
              <a:rPr lang="es-MX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dando forma al futuro de las ciudades sin dejar a nadie atrás”</a:t>
            </a:r>
            <a:endParaRPr lang="es-MX" sz="2400" dirty="0">
              <a:solidFill>
                <a:schemeClr val="bg1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9ACE85E-4397-403A-88AA-F30A9FEBD3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906" y="2175016"/>
            <a:ext cx="2286000" cy="2286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103A2F0-B692-4E88-B0D6-DAA5CB847A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22" y="2356789"/>
            <a:ext cx="3420404" cy="342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737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1139</TotalTime>
  <Words>883</Words>
  <Application>Microsoft Office PowerPoint</Application>
  <PresentationFormat>Panorámica</PresentationFormat>
  <Paragraphs>95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Proxima Nova</vt:lpstr>
      <vt:lpstr>Tema de Office</vt:lpstr>
      <vt:lpstr> Tamara Quiroz Guzmán Chair del Grupo Constituyentes de Investigación y Academia del Grupo Constituyente de Asociados de la Campaña Urbano Mundial de ONU Hábitat.</vt:lpstr>
      <vt:lpstr>Presentación de PowerPoint</vt:lpstr>
      <vt:lpstr>Presentación de PowerPoint</vt:lpstr>
      <vt:lpstr>Presentación de PowerPoint</vt:lpstr>
      <vt:lpstr>Presentación de PowerPoint</vt:lpstr>
      <vt:lpstr>ODS 11  CIUDADES Y COMUNIDADES SOSTENIBLES</vt:lpstr>
      <vt:lpstr>TRANSFORMACIÓN CULTURAL - ODS 11</vt:lpstr>
      <vt:lpstr>Mundo Sostenible =  Ciudades y Comunidades Sostenibles</vt:lpstr>
      <vt:lpstr>PRIORIDAD ANTE ETAPAS COVID Y POSCOVID </vt:lpstr>
      <vt:lpstr>NUEVAS GENERACIONES DE  PENSADOR@S URBAN@S</vt:lpstr>
      <vt:lpstr>MODELO ECONÓMICO</vt:lpstr>
      <vt:lpstr>Presentación de PowerPoint</vt:lpstr>
      <vt:lpstr>Presentación de PowerPoint</vt:lpstr>
      <vt:lpstr>Presentación de PowerPoint</vt:lpstr>
      <vt:lpstr>Diplomado ODS-NUA2030 – Enfoque  Emprendimiento Social Solidario</vt:lpstr>
      <vt:lpstr>Presentación de PowerPoint</vt:lpstr>
      <vt:lpstr>Presentación de PowerPoint</vt:lpstr>
      <vt:lpstr>ENCUESTA DE EVALUACIÓN DE AVANCE ODS 11 https://uni.unhabitat.org/encuesta-del-ods-11-espanol/</vt:lpstr>
      <vt:lpstr>Imagen Sinergia: https://www.biomercosmetics.com/la-sinergia-mas-que-la-suma-de-las-partes/</vt:lpstr>
      <vt:lpstr>Presentación de PowerPoint</vt:lpstr>
      <vt:lpstr>Fuentes de consulta: (Recuperados el 29 –Nov-2020)  http://sds.uanl.mx/desarrollo_sustentable/  https://blogs.iadb.org/ciudades-sostenibles/es/las-ciudades-corazon-de-los-objetivos-de-desarrollo-sostenible-hitos-del-informe-de-sostenibilidad-2018/ https://publications.iadb.org/publications/spanish/document/De-ciudades-emergentes-a-ciudades-sostenibles.pdf http://almagraculturaynaturaleza.blogspot.com/2019/03/metas-y-objetivos-de-la-agenda-2030_30.html https://www.saludambientalenlaescuela.org/noticias/salud-ambiental-escuela-un-proyecto-enmarcado-campana-accion-objetivos-desarrollo https://onuhabitat.org.mx/index.php/foro-politico-de-alto-nivel-ods-11 https://uni.unhabitat.org/encuesta-del-ods-11-espanol/ https://giphy.com/gifs/data-economa-jpQjQVmdzTnOrpbTSj https://giphy.com/stickers/IMEFU-lider-liderazgo-imefu-U3b286sM2eCO1kd7ei https://giphy.com/search/proyecto-solidario-stickers https://world-geography-games.com/es/banderas_mundo.html https://unmapamundi.com/politico/ https://twitter.com/ONUHabitatMex/photo https://awrd.com/en/creatives/detail/10534676?fbclid=IwAR2mnyuHHqu5WhOULac_9QrccoF95oOYNKtF0aQySNq80XbPX5tugGsHmPQ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Presidenta Gpo. Investigación y Academia Gpo.Constituyente Campaña Urbano Mundial</dc:title>
  <dc:creator>TAMARA QUIROZ</dc:creator>
  <cp:lastModifiedBy>TAMARA QUIROZ</cp:lastModifiedBy>
  <cp:revision>54</cp:revision>
  <dcterms:created xsi:type="dcterms:W3CDTF">2020-11-30T06:42:11Z</dcterms:created>
  <dcterms:modified xsi:type="dcterms:W3CDTF">2020-12-02T07:14:07Z</dcterms:modified>
</cp:coreProperties>
</file>